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2.xml" ContentType="application/vnd.openxmlformats-officedocument.presentationml.notesSlide+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diagrams/data45.xml" ContentType="application/vnd.openxmlformats-officedocument.drawingml.diagramData+xml"/>
  <Override PartName="/ppt/diagrams/layout45.xml" ContentType="application/vnd.openxmlformats-officedocument.drawingml.diagramLayout+xml"/>
  <Override PartName="/ppt/diagrams/quickStyle45.xml" ContentType="application/vnd.openxmlformats-officedocument.drawingml.diagramStyle+xml"/>
  <Override PartName="/ppt/diagrams/colors45.xml" ContentType="application/vnd.openxmlformats-officedocument.drawingml.diagramColors+xml"/>
  <Override PartName="/ppt/diagrams/drawing45.xml" ContentType="application/vnd.ms-office.drawingml.diagramDrawing+xml"/>
  <Override PartName="/ppt/diagrams/data46.xml" ContentType="application/vnd.openxmlformats-officedocument.drawingml.diagramData+xml"/>
  <Override PartName="/ppt/diagrams/layout46.xml" ContentType="application/vnd.openxmlformats-officedocument.drawingml.diagramLayout+xml"/>
  <Override PartName="/ppt/diagrams/quickStyle46.xml" ContentType="application/vnd.openxmlformats-officedocument.drawingml.diagramStyle+xml"/>
  <Override PartName="/ppt/diagrams/colors46.xml" ContentType="application/vnd.openxmlformats-officedocument.drawingml.diagramColors+xml"/>
  <Override PartName="/ppt/diagrams/drawing46.xml" ContentType="application/vnd.ms-office.drawingml.diagramDrawing+xml"/>
  <Override PartName="/ppt/diagrams/data47.xml" ContentType="application/vnd.openxmlformats-officedocument.drawingml.diagramData+xml"/>
  <Override PartName="/ppt/diagrams/layout47.xml" ContentType="application/vnd.openxmlformats-officedocument.drawingml.diagramLayout+xml"/>
  <Override PartName="/ppt/diagrams/quickStyle47.xml" ContentType="application/vnd.openxmlformats-officedocument.drawingml.diagramStyle+xml"/>
  <Override PartName="/ppt/diagrams/colors47.xml" ContentType="application/vnd.openxmlformats-officedocument.drawingml.diagramColors+xml"/>
  <Override PartName="/ppt/diagrams/drawing47.xml" ContentType="application/vnd.ms-office.drawingml.diagramDrawing+xml"/>
  <Override PartName="/ppt/diagrams/data48.xml" ContentType="application/vnd.openxmlformats-officedocument.drawingml.diagramData+xml"/>
  <Override PartName="/ppt/diagrams/layout48.xml" ContentType="application/vnd.openxmlformats-officedocument.drawingml.diagramLayout+xml"/>
  <Override PartName="/ppt/diagrams/quickStyle48.xml" ContentType="application/vnd.openxmlformats-officedocument.drawingml.diagramStyle+xml"/>
  <Override PartName="/ppt/diagrams/colors48.xml" ContentType="application/vnd.openxmlformats-officedocument.drawingml.diagramColors+xml"/>
  <Override PartName="/ppt/diagrams/drawing48.xml" ContentType="application/vnd.ms-office.drawingml.diagramDrawing+xml"/>
  <Override PartName="/ppt/diagrams/data49.xml" ContentType="application/vnd.openxmlformats-officedocument.drawingml.diagramData+xml"/>
  <Override PartName="/ppt/diagrams/layout49.xml" ContentType="application/vnd.openxmlformats-officedocument.drawingml.diagramLayout+xml"/>
  <Override PartName="/ppt/diagrams/quickStyle49.xml" ContentType="application/vnd.openxmlformats-officedocument.drawingml.diagramStyle+xml"/>
  <Override PartName="/ppt/diagrams/colors49.xml" ContentType="application/vnd.openxmlformats-officedocument.drawingml.diagramColors+xml"/>
  <Override PartName="/ppt/diagrams/drawing49.xml" ContentType="application/vnd.ms-office.drawingml.diagramDrawing+xml"/>
  <Override PartName="/ppt/diagrams/data50.xml" ContentType="application/vnd.openxmlformats-officedocument.drawingml.diagramData+xml"/>
  <Override PartName="/ppt/diagrams/layout50.xml" ContentType="application/vnd.openxmlformats-officedocument.drawingml.diagramLayout+xml"/>
  <Override PartName="/ppt/diagrams/quickStyle50.xml" ContentType="application/vnd.openxmlformats-officedocument.drawingml.diagramStyle+xml"/>
  <Override PartName="/ppt/diagrams/colors50.xml" ContentType="application/vnd.openxmlformats-officedocument.drawingml.diagramColors+xml"/>
  <Override PartName="/ppt/diagrams/drawing50.xml" ContentType="application/vnd.ms-office.drawingml.diagramDrawing+xml"/>
  <Override PartName="/ppt/diagrams/data51.xml" ContentType="application/vnd.openxmlformats-officedocument.drawingml.diagramData+xml"/>
  <Override PartName="/ppt/diagrams/layout51.xml" ContentType="application/vnd.openxmlformats-officedocument.drawingml.diagramLayout+xml"/>
  <Override PartName="/ppt/diagrams/quickStyle51.xml" ContentType="application/vnd.openxmlformats-officedocument.drawingml.diagramStyle+xml"/>
  <Override PartName="/ppt/diagrams/colors51.xml" ContentType="application/vnd.openxmlformats-officedocument.drawingml.diagramColors+xml"/>
  <Override PartName="/ppt/diagrams/drawing51.xml" ContentType="application/vnd.ms-office.drawingml.diagramDrawing+xml"/>
  <Override PartName="/ppt/diagrams/data52.xml" ContentType="application/vnd.openxmlformats-officedocument.drawingml.diagramData+xml"/>
  <Override PartName="/ppt/diagrams/layout52.xml" ContentType="application/vnd.openxmlformats-officedocument.drawingml.diagramLayout+xml"/>
  <Override PartName="/ppt/diagrams/quickStyle52.xml" ContentType="application/vnd.openxmlformats-officedocument.drawingml.diagramStyle+xml"/>
  <Override PartName="/ppt/diagrams/colors52.xml" ContentType="application/vnd.openxmlformats-officedocument.drawingml.diagramColors+xml"/>
  <Override PartName="/ppt/diagrams/drawing52.xml" ContentType="application/vnd.ms-office.drawingml.diagramDrawing+xml"/>
  <Override PartName="/ppt/diagrams/data53.xml" ContentType="application/vnd.openxmlformats-officedocument.drawingml.diagramData+xml"/>
  <Override PartName="/ppt/diagrams/layout53.xml" ContentType="application/vnd.openxmlformats-officedocument.drawingml.diagramLayout+xml"/>
  <Override PartName="/ppt/diagrams/quickStyle53.xml" ContentType="application/vnd.openxmlformats-officedocument.drawingml.diagramStyle+xml"/>
  <Override PartName="/ppt/diagrams/colors53.xml" ContentType="application/vnd.openxmlformats-officedocument.drawingml.diagramColors+xml"/>
  <Override PartName="/ppt/diagrams/drawing53.xml" ContentType="application/vnd.ms-office.drawingml.diagramDrawing+xml"/>
  <Override PartName="/ppt/diagrams/data54.xml" ContentType="application/vnd.openxmlformats-officedocument.drawingml.diagramData+xml"/>
  <Override PartName="/ppt/diagrams/layout54.xml" ContentType="application/vnd.openxmlformats-officedocument.drawingml.diagramLayout+xml"/>
  <Override PartName="/ppt/diagrams/quickStyle54.xml" ContentType="application/vnd.openxmlformats-officedocument.drawingml.diagramStyle+xml"/>
  <Override PartName="/ppt/diagrams/colors54.xml" ContentType="application/vnd.openxmlformats-officedocument.drawingml.diagramColors+xml"/>
  <Override PartName="/ppt/diagrams/drawing54.xml" ContentType="application/vnd.ms-office.drawingml.diagramDrawing+xml"/>
  <Override PartName="/ppt/diagrams/data55.xml" ContentType="application/vnd.openxmlformats-officedocument.drawingml.diagramData+xml"/>
  <Override PartName="/ppt/diagrams/layout55.xml" ContentType="application/vnd.openxmlformats-officedocument.drawingml.diagramLayout+xml"/>
  <Override PartName="/ppt/diagrams/quickStyle55.xml" ContentType="application/vnd.openxmlformats-officedocument.drawingml.diagramStyle+xml"/>
  <Override PartName="/ppt/diagrams/colors55.xml" ContentType="application/vnd.openxmlformats-officedocument.drawingml.diagramColors+xml"/>
  <Override PartName="/ppt/diagrams/drawing55.xml" ContentType="application/vnd.ms-office.drawingml.diagramDrawing+xml"/>
  <Override PartName="/ppt/diagrams/data56.xml" ContentType="application/vnd.openxmlformats-officedocument.drawingml.diagramData+xml"/>
  <Override PartName="/ppt/diagrams/layout56.xml" ContentType="application/vnd.openxmlformats-officedocument.drawingml.diagramLayout+xml"/>
  <Override PartName="/ppt/diagrams/quickStyle56.xml" ContentType="application/vnd.openxmlformats-officedocument.drawingml.diagramStyle+xml"/>
  <Override PartName="/ppt/diagrams/colors56.xml" ContentType="application/vnd.openxmlformats-officedocument.drawingml.diagramColors+xml"/>
  <Override PartName="/ppt/diagrams/drawing56.xml" ContentType="application/vnd.ms-office.drawingml.diagramDrawing+xml"/>
  <Override PartName="/ppt/diagrams/data57.xml" ContentType="application/vnd.openxmlformats-officedocument.drawingml.diagramData+xml"/>
  <Override PartName="/ppt/diagrams/layout57.xml" ContentType="application/vnd.openxmlformats-officedocument.drawingml.diagramLayout+xml"/>
  <Override PartName="/ppt/diagrams/quickStyle57.xml" ContentType="application/vnd.openxmlformats-officedocument.drawingml.diagramStyle+xml"/>
  <Override PartName="/ppt/diagrams/colors57.xml" ContentType="application/vnd.openxmlformats-officedocument.drawingml.diagramColors+xml"/>
  <Override PartName="/ppt/diagrams/drawing57.xml" ContentType="application/vnd.ms-office.drawingml.diagramDrawing+xml"/>
  <Override PartName="/ppt/diagrams/data58.xml" ContentType="application/vnd.openxmlformats-officedocument.drawingml.diagramData+xml"/>
  <Override PartName="/ppt/diagrams/layout58.xml" ContentType="application/vnd.openxmlformats-officedocument.drawingml.diagramLayout+xml"/>
  <Override PartName="/ppt/diagrams/quickStyle58.xml" ContentType="application/vnd.openxmlformats-officedocument.drawingml.diagramStyle+xml"/>
  <Override PartName="/ppt/diagrams/colors58.xml" ContentType="application/vnd.openxmlformats-officedocument.drawingml.diagramColors+xml"/>
  <Override PartName="/ppt/diagrams/drawing58.xml" ContentType="application/vnd.ms-office.drawingml.diagramDrawing+xml"/>
  <Override PartName="/ppt/diagrams/data59.xml" ContentType="application/vnd.openxmlformats-officedocument.drawingml.diagramData+xml"/>
  <Override PartName="/ppt/diagrams/layout59.xml" ContentType="application/vnd.openxmlformats-officedocument.drawingml.diagramLayout+xml"/>
  <Override PartName="/ppt/diagrams/quickStyle59.xml" ContentType="application/vnd.openxmlformats-officedocument.drawingml.diagramStyle+xml"/>
  <Override PartName="/ppt/diagrams/colors59.xml" ContentType="application/vnd.openxmlformats-officedocument.drawingml.diagramColors+xml"/>
  <Override PartName="/ppt/diagrams/drawing59.xml" ContentType="application/vnd.ms-office.drawingml.diagramDrawing+xml"/>
  <Override PartName="/ppt/diagrams/data60.xml" ContentType="application/vnd.openxmlformats-officedocument.drawingml.diagramData+xml"/>
  <Override PartName="/ppt/diagrams/layout60.xml" ContentType="application/vnd.openxmlformats-officedocument.drawingml.diagramLayout+xml"/>
  <Override PartName="/ppt/diagrams/quickStyle60.xml" ContentType="application/vnd.openxmlformats-officedocument.drawingml.diagramStyle+xml"/>
  <Override PartName="/ppt/diagrams/colors60.xml" ContentType="application/vnd.openxmlformats-officedocument.drawingml.diagramColors+xml"/>
  <Override PartName="/ppt/diagrams/drawing60.xml" ContentType="application/vnd.ms-office.drawingml.diagramDrawing+xml"/>
  <Override PartName="/ppt/diagrams/data61.xml" ContentType="application/vnd.openxmlformats-officedocument.drawingml.diagramData+xml"/>
  <Override PartName="/ppt/diagrams/layout61.xml" ContentType="application/vnd.openxmlformats-officedocument.drawingml.diagramLayout+xml"/>
  <Override PartName="/ppt/diagrams/quickStyle61.xml" ContentType="application/vnd.openxmlformats-officedocument.drawingml.diagramStyle+xml"/>
  <Override PartName="/ppt/diagrams/colors61.xml" ContentType="application/vnd.openxmlformats-officedocument.drawingml.diagramColors+xml"/>
  <Override PartName="/ppt/diagrams/drawing61.xml" ContentType="application/vnd.ms-office.drawingml.diagramDrawing+xml"/>
  <Override PartName="/ppt/diagrams/data62.xml" ContentType="application/vnd.openxmlformats-officedocument.drawingml.diagramData+xml"/>
  <Override PartName="/ppt/diagrams/layout62.xml" ContentType="application/vnd.openxmlformats-officedocument.drawingml.diagramLayout+xml"/>
  <Override PartName="/ppt/diagrams/quickStyle62.xml" ContentType="application/vnd.openxmlformats-officedocument.drawingml.diagramStyle+xml"/>
  <Override PartName="/ppt/diagrams/colors62.xml" ContentType="application/vnd.openxmlformats-officedocument.drawingml.diagramColors+xml"/>
  <Override PartName="/ppt/diagrams/drawing62.xml" ContentType="application/vnd.ms-office.drawingml.diagramDrawing+xml"/>
  <Override PartName="/ppt/diagrams/data63.xml" ContentType="application/vnd.openxmlformats-officedocument.drawingml.diagramData+xml"/>
  <Override PartName="/ppt/diagrams/layout63.xml" ContentType="application/vnd.openxmlformats-officedocument.drawingml.diagramLayout+xml"/>
  <Override PartName="/ppt/diagrams/quickStyle63.xml" ContentType="application/vnd.openxmlformats-officedocument.drawingml.diagramStyle+xml"/>
  <Override PartName="/ppt/diagrams/colors63.xml" ContentType="application/vnd.openxmlformats-officedocument.drawingml.diagramColors+xml"/>
  <Override PartName="/ppt/diagrams/drawing63.xml" ContentType="application/vnd.ms-office.drawingml.diagramDrawing+xml"/>
  <Override PartName="/ppt/diagrams/data64.xml" ContentType="application/vnd.openxmlformats-officedocument.drawingml.diagramData+xml"/>
  <Override PartName="/ppt/diagrams/layout64.xml" ContentType="application/vnd.openxmlformats-officedocument.drawingml.diagramLayout+xml"/>
  <Override PartName="/ppt/diagrams/quickStyle64.xml" ContentType="application/vnd.openxmlformats-officedocument.drawingml.diagramStyle+xml"/>
  <Override PartName="/ppt/diagrams/colors64.xml" ContentType="application/vnd.openxmlformats-officedocument.drawingml.diagramColors+xml"/>
  <Override PartName="/ppt/diagrams/drawing64.xml" ContentType="application/vnd.ms-office.drawingml.diagramDrawing+xml"/>
  <Override PartName="/ppt/diagrams/data65.xml" ContentType="application/vnd.openxmlformats-officedocument.drawingml.diagramData+xml"/>
  <Override PartName="/ppt/diagrams/layout65.xml" ContentType="application/vnd.openxmlformats-officedocument.drawingml.diagramLayout+xml"/>
  <Override PartName="/ppt/diagrams/quickStyle65.xml" ContentType="application/vnd.openxmlformats-officedocument.drawingml.diagramStyle+xml"/>
  <Override PartName="/ppt/diagrams/colors65.xml" ContentType="application/vnd.openxmlformats-officedocument.drawingml.diagramColors+xml"/>
  <Override PartName="/ppt/diagrams/drawing65.xml" ContentType="application/vnd.ms-office.drawingml.diagramDrawing+xml"/>
  <Override PartName="/ppt/diagrams/data66.xml" ContentType="application/vnd.openxmlformats-officedocument.drawingml.diagramData+xml"/>
  <Override PartName="/ppt/diagrams/layout66.xml" ContentType="application/vnd.openxmlformats-officedocument.drawingml.diagramLayout+xml"/>
  <Override PartName="/ppt/diagrams/quickStyle66.xml" ContentType="application/vnd.openxmlformats-officedocument.drawingml.diagramStyle+xml"/>
  <Override PartName="/ppt/diagrams/colors66.xml" ContentType="application/vnd.openxmlformats-officedocument.drawingml.diagramColors+xml"/>
  <Override PartName="/ppt/diagrams/drawing66.xml" ContentType="application/vnd.ms-office.drawingml.diagramDrawing+xml"/>
  <Override PartName="/ppt/diagrams/data67.xml" ContentType="application/vnd.openxmlformats-officedocument.drawingml.diagramData+xml"/>
  <Override PartName="/ppt/diagrams/layout67.xml" ContentType="application/vnd.openxmlformats-officedocument.drawingml.diagramLayout+xml"/>
  <Override PartName="/ppt/diagrams/quickStyle67.xml" ContentType="application/vnd.openxmlformats-officedocument.drawingml.diagramStyle+xml"/>
  <Override PartName="/ppt/diagrams/colors67.xml" ContentType="application/vnd.openxmlformats-officedocument.drawingml.diagramColors+xml"/>
  <Override PartName="/ppt/diagrams/drawing67.xml" ContentType="application/vnd.ms-office.drawingml.diagramDrawing+xml"/>
  <Override PartName="/ppt/diagrams/data68.xml" ContentType="application/vnd.openxmlformats-officedocument.drawingml.diagramData+xml"/>
  <Override PartName="/ppt/diagrams/layout68.xml" ContentType="application/vnd.openxmlformats-officedocument.drawingml.diagramLayout+xml"/>
  <Override PartName="/ppt/diagrams/quickStyle68.xml" ContentType="application/vnd.openxmlformats-officedocument.drawingml.diagramStyle+xml"/>
  <Override PartName="/ppt/diagrams/colors68.xml" ContentType="application/vnd.openxmlformats-officedocument.drawingml.diagramColors+xml"/>
  <Override PartName="/ppt/diagrams/drawing68.xml" ContentType="application/vnd.ms-office.drawingml.diagramDrawing+xml"/>
  <Override PartName="/ppt/diagrams/data69.xml" ContentType="application/vnd.openxmlformats-officedocument.drawingml.diagramData+xml"/>
  <Override PartName="/ppt/diagrams/layout69.xml" ContentType="application/vnd.openxmlformats-officedocument.drawingml.diagramLayout+xml"/>
  <Override PartName="/ppt/diagrams/quickStyle69.xml" ContentType="application/vnd.openxmlformats-officedocument.drawingml.diagramStyle+xml"/>
  <Override PartName="/ppt/diagrams/colors69.xml" ContentType="application/vnd.openxmlformats-officedocument.drawingml.diagramColors+xml"/>
  <Override PartName="/ppt/diagrams/drawing69.xml" ContentType="application/vnd.ms-office.drawingml.diagramDrawing+xml"/>
  <Override PartName="/ppt/diagrams/data70.xml" ContentType="application/vnd.openxmlformats-officedocument.drawingml.diagramData+xml"/>
  <Override PartName="/ppt/diagrams/layout70.xml" ContentType="application/vnd.openxmlformats-officedocument.drawingml.diagramLayout+xml"/>
  <Override PartName="/ppt/diagrams/quickStyle70.xml" ContentType="application/vnd.openxmlformats-officedocument.drawingml.diagramStyle+xml"/>
  <Override PartName="/ppt/diagrams/colors70.xml" ContentType="application/vnd.openxmlformats-officedocument.drawingml.diagramColors+xml"/>
  <Override PartName="/ppt/diagrams/drawing70.xml" ContentType="application/vnd.ms-office.drawingml.diagramDrawing+xml"/>
  <Override PartName="/ppt/diagrams/data71.xml" ContentType="application/vnd.openxmlformats-officedocument.drawingml.diagramData+xml"/>
  <Override PartName="/ppt/diagrams/layout71.xml" ContentType="application/vnd.openxmlformats-officedocument.drawingml.diagramLayout+xml"/>
  <Override PartName="/ppt/diagrams/quickStyle71.xml" ContentType="application/vnd.openxmlformats-officedocument.drawingml.diagramStyle+xml"/>
  <Override PartName="/ppt/diagrams/colors71.xml" ContentType="application/vnd.openxmlformats-officedocument.drawingml.diagramColors+xml"/>
  <Override PartName="/ppt/diagrams/drawing71.xml" ContentType="application/vnd.ms-office.drawingml.diagramDrawing+xml"/>
  <Override PartName="/ppt/diagrams/data72.xml" ContentType="application/vnd.openxmlformats-officedocument.drawingml.diagramData+xml"/>
  <Override PartName="/ppt/diagrams/layout72.xml" ContentType="application/vnd.openxmlformats-officedocument.drawingml.diagramLayout+xml"/>
  <Override PartName="/ppt/diagrams/quickStyle72.xml" ContentType="application/vnd.openxmlformats-officedocument.drawingml.diagramStyle+xml"/>
  <Override PartName="/ppt/diagrams/colors72.xml" ContentType="application/vnd.openxmlformats-officedocument.drawingml.diagramColors+xml"/>
  <Override PartName="/ppt/diagrams/drawing72.xml" ContentType="application/vnd.ms-office.drawingml.diagramDrawing+xml"/>
  <Override PartName="/ppt/diagrams/data73.xml" ContentType="application/vnd.openxmlformats-officedocument.drawingml.diagramData+xml"/>
  <Override PartName="/ppt/diagrams/layout73.xml" ContentType="application/vnd.openxmlformats-officedocument.drawingml.diagramLayout+xml"/>
  <Override PartName="/ppt/diagrams/quickStyle73.xml" ContentType="application/vnd.openxmlformats-officedocument.drawingml.diagramStyle+xml"/>
  <Override PartName="/ppt/diagrams/colors73.xml" ContentType="application/vnd.openxmlformats-officedocument.drawingml.diagramColors+xml"/>
  <Override PartName="/ppt/diagrams/drawing73.xml" ContentType="application/vnd.ms-office.drawingml.diagramDrawing+xml"/>
  <Override PartName="/ppt/diagrams/data74.xml" ContentType="application/vnd.openxmlformats-officedocument.drawingml.diagramData+xml"/>
  <Override PartName="/ppt/diagrams/layout74.xml" ContentType="application/vnd.openxmlformats-officedocument.drawingml.diagramLayout+xml"/>
  <Override PartName="/ppt/diagrams/quickStyle74.xml" ContentType="application/vnd.openxmlformats-officedocument.drawingml.diagramStyle+xml"/>
  <Override PartName="/ppt/diagrams/colors74.xml" ContentType="application/vnd.openxmlformats-officedocument.drawingml.diagramColors+xml"/>
  <Override PartName="/ppt/diagrams/drawing74.xml" ContentType="application/vnd.ms-office.drawingml.diagramDrawing+xml"/>
  <Override PartName="/ppt/diagrams/data75.xml" ContentType="application/vnd.openxmlformats-officedocument.drawingml.diagramData+xml"/>
  <Override PartName="/ppt/diagrams/layout75.xml" ContentType="application/vnd.openxmlformats-officedocument.drawingml.diagramLayout+xml"/>
  <Override PartName="/ppt/diagrams/quickStyle75.xml" ContentType="application/vnd.openxmlformats-officedocument.drawingml.diagramStyle+xml"/>
  <Override PartName="/ppt/diagrams/colors75.xml" ContentType="application/vnd.openxmlformats-officedocument.drawingml.diagramColors+xml"/>
  <Override PartName="/ppt/diagrams/drawing75.xml" ContentType="application/vnd.ms-office.drawingml.diagramDrawing+xml"/>
  <Override PartName="/ppt/diagrams/data76.xml" ContentType="application/vnd.openxmlformats-officedocument.drawingml.diagramData+xml"/>
  <Override PartName="/ppt/diagrams/layout76.xml" ContentType="application/vnd.openxmlformats-officedocument.drawingml.diagramLayout+xml"/>
  <Override PartName="/ppt/diagrams/quickStyle76.xml" ContentType="application/vnd.openxmlformats-officedocument.drawingml.diagramStyle+xml"/>
  <Override PartName="/ppt/diagrams/colors76.xml" ContentType="application/vnd.openxmlformats-officedocument.drawingml.diagramColors+xml"/>
  <Override PartName="/ppt/diagrams/drawing76.xml" ContentType="application/vnd.ms-office.drawingml.diagramDrawing+xml"/>
  <Override PartName="/ppt/diagrams/data77.xml" ContentType="application/vnd.openxmlformats-officedocument.drawingml.diagramData+xml"/>
  <Override PartName="/ppt/diagrams/layout77.xml" ContentType="application/vnd.openxmlformats-officedocument.drawingml.diagramLayout+xml"/>
  <Override PartName="/ppt/diagrams/quickStyle77.xml" ContentType="application/vnd.openxmlformats-officedocument.drawingml.diagramStyle+xml"/>
  <Override PartName="/ppt/diagrams/colors77.xml" ContentType="application/vnd.openxmlformats-officedocument.drawingml.diagramColors+xml"/>
  <Override PartName="/ppt/diagrams/drawing77.xml" ContentType="application/vnd.ms-office.drawingml.diagramDrawing+xml"/>
  <Override PartName="/ppt/diagrams/data78.xml" ContentType="application/vnd.openxmlformats-officedocument.drawingml.diagramData+xml"/>
  <Override PartName="/ppt/diagrams/layout78.xml" ContentType="application/vnd.openxmlformats-officedocument.drawingml.diagramLayout+xml"/>
  <Override PartName="/ppt/diagrams/quickStyle78.xml" ContentType="application/vnd.openxmlformats-officedocument.drawingml.diagramStyle+xml"/>
  <Override PartName="/ppt/diagrams/colors78.xml" ContentType="application/vnd.openxmlformats-officedocument.drawingml.diagramColors+xml"/>
  <Override PartName="/ppt/diagrams/drawing78.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702" r:id="rId1"/>
    <p:sldMasterId id="2147485499" r:id="rId2"/>
  </p:sldMasterIdLst>
  <p:notesMasterIdLst>
    <p:notesMasterId r:id="rId117"/>
  </p:notesMasterIdLst>
  <p:handoutMasterIdLst>
    <p:handoutMasterId r:id="rId118"/>
  </p:handoutMasterIdLst>
  <p:sldIdLst>
    <p:sldId id="4235" r:id="rId3"/>
    <p:sldId id="4650" r:id="rId4"/>
    <p:sldId id="4651" r:id="rId5"/>
    <p:sldId id="4638" r:id="rId6"/>
    <p:sldId id="4695" r:id="rId7"/>
    <p:sldId id="4697" r:id="rId8"/>
    <p:sldId id="4698" r:id="rId9"/>
    <p:sldId id="4696" r:id="rId10"/>
    <p:sldId id="4639" r:id="rId11"/>
    <p:sldId id="4640" r:id="rId12"/>
    <p:sldId id="4641" r:id="rId13"/>
    <p:sldId id="4642" r:id="rId14"/>
    <p:sldId id="4653" r:id="rId15"/>
    <p:sldId id="4652" r:id="rId16"/>
    <p:sldId id="4644" r:id="rId17"/>
    <p:sldId id="4645" r:id="rId18"/>
    <p:sldId id="4646" r:id="rId19"/>
    <p:sldId id="4647" r:id="rId20"/>
    <p:sldId id="4648" r:id="rId21"/>
    <p:sldId id="4649" r:id="rId22"/>
    <p:sldId id="4611" r:id="rId23"/>
    <p:sldId id="4554" r:id="rId24"/>
    <p:sldId id="4562" r:id="rId25"/>
    <p:sldId id="4563" r:id="rId26"/>
    <p:sldId id="4564" r:id="rId27"/>
    <p:sldId id="4565" r:id="rId28"/>
    <p:sldId id="4613" r:id="rId29"/>
    <p:sldId id="4614" r:id="rId30"/>
    <p:sldId id="4567" r:id="rId31"/>
    <p:sldId id="4568" r:id="rId32"/>
    <p:sldId id="4569" r:id="rId33"/>
    <p:sldId id="4570" r:id="rId34"/>
    <p:sldId id="4615" r:id="rId35"/>
    <p:sldId id="4572" r:id="rId36"/>
    <p:sldId id="4573" r:id="rId37"/>
    <p:sldId id="4574" r:id="rId38"/>
    <p:sldId id="4577" r:id="rId39"/>
    <p:sldId id="4691" r:id="rId40"/>
    <p:sldId id="4692" r:id="rId41"/>
    <p:sldId id="4693" r:id="rId42"/>
    <p:sldId id="4694" r:id="rId43"/>
    <p:sldId id="4654" r:id="rId44"/>
    <p:sldId id="4579" r:id="rId45"/>
    <p:sldId id="4581" r:id="rId46"/>
    <p:sldId id="4582" r:id="rId47"/>
    <p:sldId id="4616" r:id="rId48"/>
    <p:sldId id="4656" r:id="rId49"/>
    <p:sldId id="4657" r:id="rId50"/>
    <p:sldId id="4658" r:id="rId51"/>
    <p:sldId id="4583" r:id="rId52"/>
    <p:sldId id="4659" r:id="rId53"/>
    <p:sldId id="4584" r:id="rId54"/>
    <p:sldId id="4585" r:id="rId55"/>
    <p:sldId id="4617" r:id="rId56"/>
    <p:sldId id="4586" r:id="rId57"/>
    <p:sldId id="4660" r:id="rId58"/>
    <p:sldId id="4587" r:id="rId59"/>
    <p:sldId id="4588" r:id="rId60"/>
    <p:sldId id="4619" r:id="rId61"/>
    <p:sldId id="4661" r:id="rId62"/>
    <p:sldId id="4620" r:id="rId63"/>
    <p:sldId id="4590" r:id="rId64"/>
    <p:sldId id="4591" r:id="rId65"/>
    <p:sldId id="4662" r:id="rId66"/>
    <p:sldId id="4663" r:id="rId67"/>
    <p:sldId id="4621" r:id="rId68"/>
    <p:sldId id="4592" r:id="rId69"/>
    <p:sldId id="4664" r:id="rId70"/>
    <p:sldId id="4593" r:id="rId71"/>
    <p:sldId id="4665" r:id="rId72"/>
    <p:sldId id="4629" r:id="rId73"/>
    <p:sldId id="4628" r:id="rId74"/>
    <p:sldId id="4595" r:id="rId75"/>
    <p:sldId id="4597" r:id="rId76"/>
    <p:sldId id="4599" r:id="rId77"/>
    <p:sldId id="4627" r:id="rId78"/>
    <p:sldId id="4666" r:id="rId79"/>
    <p:sldId id="4667" r:id="rId80"/>
    <p:sldId id="4601" r:id="rId81"/>
    <p:sldId id="4622" r:id="rId82"/>
    <p:sldId id="4668" r:id="rId83"/>
    <p:sldId id="4669" r:id="rId84"/>
    <p:sldId id="4603" r:id="rId85"/>
    <p:sldId id="4623" r:id="rId86"/>
    <p:sldId id="4670" r:id="rId87"/>
    <p:sldId id="4671" r:id="rId88"/>
    <p:sldId id="4672" r:id="rId89"/>
    <p:sldId id="4673" r:id="rId90"/>
    <p:sldId id="4674" r:id="rId91"/>
    <p:sldId id="4675" r:id="rId92"/>
    <p:sldId id="4624" r:id="rId93"/>
    <p:sldId id="4605" r:id="rId94"/>
    <p:sldId id="4606" r:id="rId95"/>
    <p:sldId id="4676" r:id="rId96"/>
    <p:sldId id="4677" r:id="rId97"/>
    <p:sldId id="4678" r:id="rId98"/>
    <p:sldId id="4679" r:id="rId99"/>
    <p:sldId id="4680" r:id="rId100"/>
    <p:sldId id="4681" r:id="rId101"/>
    <p:sldId id="4682" r:id="rId102"/>
    <p:sldId id="4683" r:id="rId103"/>
    <p:sldId id="4608" r:id="rId104"/>
    <p:sldId id="4684" r:id="rId105"/>
    <p:sldId id="4685" r:id="rId106"/>
    <p:sldId id="4686" r:id="rId107"/>
    <p:sldId id="4687" r:id="rId108"/>
    <p:sldId id="4688" r:id="rId109"/>
    <p:sldId id="4689" r:id="rId110"/>
    <p:sldId id="4690" r:id="rId111"/>
    <p:sldId id="4612" r:id="rId112"/>
    <p:sldId id="4633" r:id="rId113"/>
    <p:sldId id="4634" r:id="rId114"/>
    <p:sldId id="4635" r:id="rId115"/>
    <p:sldId id="4529" r:id="rId116"/>
  </p:sldIdLst>
  <p:sldSz cx="10058400" cy="7543800"/>
  <p:notesSz cx="6819900" cy="9931400"/>
  <p:custDataLst>
    <p:tags r:id="rId119"/>
  </p:custDataLst>
  <p:defaultTextStyle>
    <a:defPPr>
      <a:defRPr lang="en-US"/>
    </a:defPPr>
    <a:lvl1pPr algn="l" rtl="0" fontAlgn="base">
      <a:spcBef>
        <a:spcPct val="0"/>
      </a:spcBef>
      <a:spcAft>
        <a:spcPct val="0"/>
      </a:spcAft>
      <a:defRPr sz="1600" kern="1200">
        <a:solidFill>
          <a:srgbClr val="FFFFFF"/>
        </a:solidFill>
        <a:latin typeface="Arial" pitchFamily="34" charset="0"/>
        <a:ea typeface="楷体_GB2312" pitchFamily="49" charset="-122"/>
        <a:cs typeface="+mn-cs"/>
      </a:defRPr>
    </a:lvl1pPr>
    <a:lvl2pPr marL="457200" algn="l" rtl="0" fontAlgn="base">
      <a:spcBef>
        <a:spcPct val="0"/>
      </a:spcBef>
      <a:spcAft>
        <a:spcPct val="0"/>
      </a:spcAft>
      <a:defRPr sz="1600" kern="1200">
        <a:solidFill>
          <a:srgbClr val="FFFFFF"/>
        </a:solidFill>
        <a:latin typeface="Arial" pitchFamily="34" charset="0"/>
        <a:ea typeface="楷体_GB2312" pitchFamily="49" charset="-122"/>
        <a:cs typeface="+mn-cs"/>
      </a:defRPr>
    </a:lvl2pPr>
    <a:lvl3pPr marL="914400" algn="l" rtl="0" fontAlgn="base">
      <a:spcBef>
        <a:spcPct val="0"/>
      </a:spcBef>
      <a:spcAft>
        <a:spcPct val="0"/>
      </a:spcAft>
      <a:defRPr sz="1600" kern="1200">
        <a:solidFill>
          <a:srgbClr val="FFFFFF"/>
        </a:solidFill>
        <a:latin typeface="Arial" pitchFamily="34" charset="0"/>
        <a:ea typeface="楷体_GB2312" pitchFamily="49" charset="-122"/>
        <a:cs typeface="+mn-cs"/>
      </a:defRPr>
    </a:lvl3pPr>
    <a:lvl4pPr marL="1371600" algn="l" rtl="0" fontAlgn="base">
      <a:spcBef>
        <a:spcPct val="0"/>
      </a:spcBef>
      <a:spcAft>
        <a:spcPct val="0"/>
      </a:spcAft>
      <a:defRPr sz="1600" kern="1200">
        <a:solidFill>
          <a:srgbClr val="FFFFFF"/>
        </a:solidFill>
        <a:latin typeface="Arial" pitchFamily="34" charset="0"/>
        <a:ea typeface="楷体_GB2312" pitchFamily="49" charset="-122"/>
        <a:cs typeface="+mn-cs"/>
      </a:defRPr>
    </a:lvl4pPr>
    <a:lvl5pPr marL="1828800" algn="l" rtl="0" fontAlgn="base">
      <a:spcBef>
        <a:spcPct val="0"/>
      </a:spcBef>
      <a:spcAft>
        <a:spcPct val="0"/>
      </a:spcAft>
      <a:defRPr sz="1600" kern="1200">
        <a:solidFill>
          <a:srgbClr val="FFFFFF"/>
        </a:solidFill>
        <a:latin typeface="Arial" pitchFamily="34" charset="0"/>
        <a:ea typeface="楷体_GB2312" pitchFamily="49" charset="-122"/>
        <a:cs typeface="+mn-cs"/>
      </a:defRPr>
    </a:lvl5pPr>
    <a:lvl6pPr marL="2286000" algn="l" defTabSz="914400" rtl="0" eaLnBrk="1" latinLnBrk="0" hangingPunct="1">
      <a:defRPr sz="1600" kern="1200">
        <a:solidFill>
          <a:srgbClr val="FFFFFF"/>
        </a:solidFill>
        <a:latin typeface="Arial" pitchFamily="34" charset="0"/>
        <a:ea typeface="楷体_GB2312" pitchFamily="49" charset="-122"/>
        <a:cs typeface="+mn-cs"/>
      </a:defRPr>
    </a:lvl6pPr>
    <a:lvl7pPr marL="2743200" algn="l" defTabSz="914400" rtl="0" eaLnBrk="1" latinLnBrk="0" hangingPunct="1">
      <a:defRPr sz="1600" kern="1200">
        <a:solidFill>
          <a:srgbClr val="FFFFFF"/>
        </a:solidFill>
        <a:latin typeface="Arial" pitchFamily="34" charset="0"/>
        <a:ea typeface="楷体_GB2312" pitchFamily="49" charset="-122"/>
        <a:cs typeface="+mn-cs"/>
      </a:defRPr>
    </a:lvl7pPr>
    <a:lvl8pPr marL="3200400" algn="l" defTabSz="914400" rtl="0" eaLnBrk="1" latinLnBrk="0" hangingPunct="1">
      <a:defRPr sz="1600" kern="1200">
        <a:solidFill>
          <a:srgbClr val="FFFFFF"/>
        </a:solidFill>
        <a:latin typeface="Arial" pitchFamily="34" charset="0"/>
        <a:ea typeface="楷体_GB2312" pitchFamily="49" charset="-122"/>
        <a:cs typeface="+mn-cs"/>
      </a:defRPr>
    </a:lvl8pPr>
    <a:lvl9pPr marL="3657600" algn="l" defTabSz="914400" rtl="0" eaLnBrk="1" latinLnBrk="0" hangingPunct="1">
      <a:defRPr sz="1600" kern="1200">
        <a:solidFill>
          <a:srgbClr val="FFFFFF"/>
        </a:solidFill>
        <a:latin typeface="Arial" pitchFamily="34" charset="0"/>
        <a:ea typeface="楷体_GB2312" pitchFamily="49" charset="-122"/>
        <a:cs typeface="+mn-cs"/>
      </a:defRPr>
    </a:lvl9pPr>
  </p:defaultTextStyle>
  <p:extLst>
    <p:ext uri="{EFAFB233-063F-42B5-8137-9DF3F51BA10A}">
      <p15:sldGuideLst xmlns:p15="http://schemas.microsoft.com/office/powerpoint/2012/main">
        <p15:guide id="1" orient="horz" pos="516">
          <p15:clr>
            <a:srgbClr val="A4A3A4"/>
          </p15:clr>
        </p15:guide>
        <p15:guide id="2" orient="horz" pos="4236">
          <p15:clr>
            <a:srgbClr val="A4A3A4"/>
          </p15:clr>
        </p15:guide>
        <p15:guide id="3" orient="horz" pos="834">
          <p15:clr>
            <a:srgbClr val="A4A3A4"/>
          </p15:clr>
        </p15:guide>
        <p15:guide id="4" orient="horz" pos="2634">
          <p15:clr>
            <a:srgbClr val="A4A3A4"/>
          </p15:clr>
        </p15:guide>
        <p15:guide id="5" pos="6116">
          <p15:clr>
            <a:srgbClr val="A4A3A4"/>
          </p15:clr>
        </p15:guide>
        <p15:guide id="6" pos="3168">
          <p15:clr>
            <a:srgbClr val="A4A3A4"/>
          </p15:clr>
        </p15:guide>
        <p15:guide id="7" pos="220">
          <p15:clr>
            <a:srgbClr val="A4A3A4"/>
          </p15:clr>
        </p15:guide>
      </p15:sldGuideLst>
    </p:ext>
    <p:ext uri="{2D200454-40CA-4A62-9FC3-DE9A4176ACB9}">
      <p15:notesGuideLst xmlns:p15="http://schemas.microsoft.com/office/powerpoint/2012/main">
        <p15:guide id="1" orient="horz" pos="176" userDrawn="1">
          <p15:clr>
            <a:srgbClr val="A4A3A4"/>
          </p15:clr>
        </p15:guide>
        <p15:guide id="2" orient="horz" pos="2575" userDrawn="1">
          <p15:clr>
            <a:srgbClr val="A4A3A4"/>
          </p15:clr>
        </p15:guide>
        <p15:guide id="3" pos="859" userDrawn="1">
          <p15:clr>
            <a:srgbClr val="A4A3A4"/>
          </p15:clr>
        </p15:guide>
        <p15:guide id="4" pos="3563" userDrawn="1">
          <p15:clr>
            <a:srgbClr val="A4A3A4"/>
          </p15:clr>
        </p15:guide>
        <p15:guide id="5" orient="horz" pos="2583" userDrawn="1">
          <p15:clr>
            <a:srgbClr val="A4A3A4"/>
          </p15:clr>
        </p15:guide>
        <p15:guide id="6" pos="356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B41E3E"/>
    <a:srgbClr val="DDDDDD"/>
    <a:srgbClr val="AEC1FF"/>
    <a:srgbClr val="CCCCFF"/>
    <a:srgbClr val="BEE2CA"/>
    <a:srgbClr val="E8F2E9"/>
    <a:srgbClr val="CCE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5" autoAdjust="0"/>
    <p:restoredTop sz="99736" autoAdjust="0"/>
  </p:normalViewPr>
  <p:slideViewPr>
    <p:cSldViewPr>
      <p:cViewPr varScale="1">
        <p:scale>
          <a:sx n="81" d="100"/>
          <a:sy n="81" d="100"/>
        </p:scale>
        <p:origin x="1128" y="42"/>
      </p:cViewPr>
      <p:guideLst>
        <p:guide orient="horz" pos="516"/>
        <p:guide orient="horz" pos="4236"/>
        <p:guide orient="horz" pos="834"/>
        <p:guide orient="horz" pos="2634"/>
        <p:guide pos="6116"/>
        <p:guide pos="3168"/>
        <p:guide pos="220"/>
      </p:guideLst>
    </p:cSldViewPr>
  </p:slideViewPr>
  <p:outlineViewPr>
    <p:cViewPr>
      <p:scale>
        <a:sx n="33" d="100"/>
        <a:sy n="33" d="100"/>
      </p:scale>
      <p:origin x="0" y="5438"/>
    </p:cViewPr>
  </p:outlineViewPr>
  <p:notesTextViewPr>
    <p:cViewPr>
      <p:scale>
        <a:sx n="100" d="100"/>
        <a:sy n="100" d="100"/>
      </p:scale>
      <p:origin x="0" y="0"/>
    </p:cViewPr>
  </p:notesTextViewPr>
  <p:sorterViewPr>
    <p:cViewPr>
      <p:scale>
        <a:sx n="66" d="100"/>
        <a:sy n="66" d="100"/>
      </p:scale>
      <p:origin x="0" y="14112"/>
    </p:cViewPr>
  </p:sorterViewPr>
  <p:notesViewPr>
    <p:cSldViewPr>
      <p:cViewPr>
        <p:scale>
          <a:sx n="75" d="100"/>
          <a:sy n="75" d="100"/>
        </p:scale>
        <p:origin x="-1332" y="1494"/>
      </p:cViewPr>
      <p:guideLst>
        <p:guide orient="horz" pos="176"/>
        <p:guide orient="horz" pos="2575"/>
        <p:guide pos="859"/>
        <p:guide pos="3563"/>
        <p:guide orient="horz" pos="2583"/>
        <p:guide pos="3565"/>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notesMaster" Target="notesMasters/notesMaster1.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tags" Target="tags/tag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9.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0.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0.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9.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0.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80D102-DCB0-4176-95A5-F73565AB462E}"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zh-CN" altLang="en-US"/>
        </a:p>
      </dgm:t>
    </dgm:pt>
    <dgm:pt modelId="{CA0B5E02-08F9-44F1-A202-8946671B6410}">
      <dgm:prSet phldrT="[文本]"/>
      <dgm:spPr/>
      <dgm:t>
        <a:bodyPr/>
        <a:lstStyle/>
        <a:p>
          <a:r>
            <a:rPr lang="en-US" altLang="zh-CN" b="1" dirty="0" smtClean="0"/>
            <a:t>2</a:t>
          </a:r>
          <a:r>
            <a:rPr lang="zh-CN" altLang="en-US" b="1" dirty="0" smtClean="0"/>
            <a:t>、</a:t>
          </a:r>
          <a:r>
            <a:rPr lang="zh-CN" b="1" dirty="0" smtClean="0"/>
            <a:t>外汇政策历史沿革</a:t>
          </a:r>
          <a:endParaRPr lang="zh-CN" altLang="en-US" dirty="0"/>
        </a:p>
      </dgm:t>
    </dgm:pt>
    <dgm:pt modelId="{D19E49F4-861A-4FF9-AE51-5AD447A78E2B}" type="parTrans" cxnId="{78AD904A-8A89-4BA5-BBD5-D7237070CA52}">
      <dgm:prSet/>
      <dgm:spPr/>
      <dgm:t>
        <a:bodyPr/>
        <a:lstStyle/>
        <a:p>
          <a:endParaRPr lang="zh-CN" altLang="en-US"/>
        </a:p>
      </dgm:t>
    </dgm:pt>
    <dgm:pt modelId="{16818A17-00E7-4EC7-8725-8F0DF2A2EDC5}" type="sibTrans" cxnId="{78AD904A-8A89-4BA5-BBD5-D7237070CA52}">
      <dgm:prSet/>
      <dgm:spPr/>
      <dgm:t>
        <a:bodyPr/>
        <a:lstStyle/>
        <a:p>
          <a:endParaRPr lang="zh-CN" altLang="en-US"/>
        </a:p>
      </dgm:t>
    </dgm:pt>
    <dgm:pt modelId="{76BD5D85-C228-4DF2-9632-E8CB507349BA}">
      <dgm:prSet phldrT="[文本]"/>
      <dgm:spPr/>
      <dgm:t>
        <a:bodyPr/>
        <a:lstStyle/>
        <a:p>
          <a:r>
            <a:rPr lang="en-US" altLang="zh-CN" b="1" dirty="0" smtClean="0"/>
            <a:t>3</a:t>
          </a:r>
          <a:r>
            <a:rPr lang="zh-CN" altLang="en-US" b="1" dirty="0" smtClean="0"/>
            <a:t>、</a:t>
          </a:r>
          <a:r>
            <a:rPr lang="zh-CN" b="1" dirty="0" smtClean="0"/>
            <a:t>管理方式演变</a:t>
          </a:r>
          <a:endParaRPr lang="zh-CN" altLang="en-US" dirty="0"/>
        </a:p>
      </dgm:t>
    </dgm:pt>
    <dgm:pt modelId="{067684FB-361F-49BB-B407-6CFAD302D88F}" type="parTrans" cxnId="{3E94D93D-9508-4456-8FDF-D8D8E0F1D843}">
      <dgm:prSet/>
      <dgm:spPr/>
      <dgm:t>
        <a:bodyPr/>
        <a:lstStyle/>
        <a:p>
          <a:endParaRPr lang="zh-CN" altLang="en-US"/>
        </a:p>
      </dgm:t>
    </dgm:pt>
    <dgm:pt modelId="{9650732D-A4CA-4A47-9681-F05F57D03709}" type="sibTrans" cxnId="{3E94D93D-9508-4456-8FDF-D8D8E0F1D843}">
      <dgm:prSet/>
      <dgm:spPr/>
      <dgm:t>
        <a:bodyPr/>
        <a:lstStyle/>
        <a:p>
          <a:endParaRPr lang="zh-CN" altLang="en-US"/>
        </a:p>
      </dgm:t>
    </dgm:pt>
    <dgm:pt modelId="{8EDB1777-2DFC-4ED2-9621-1342ECEA106A}">
      <dgm:prSet phldrT="[文本]"/>
      <dgm:spPr/>
      <dgm:t>
        <a:bodyPr/>
        <a:lstStyle/>
        <a:p>
          <a:r>
            <a:rPr lang="en-US" altLang="zh-CN" b="1" dirty="0" smtClean="0"/>
            <a:t>4</a:t>
          </a:r>
          <a:r>
            <a:rPr lang="zh-CN" altLang="en-US" b="1" dirty="0" smtClean="0"/>
            <a:t>、</a:t>
          </a:r>
          <a:r>
            <a:rPr lang="zh-CN" b="1" dirty="0" smtClean="0"/>
            <a:t>业务划分及账户种类</a:t>
          </a:r>
          <a:endParaRPr lang="zh-CN" altLang="en-US" dirty="0"/>
        </a:p>
      </dgm:t>
    </dgm:pt>
    <dgm:pt modelId="{EBC13000-C1F7-4CB8-A53D-B74BC29EDD69}" type="parTrans" cxnId="{98A0C2A7-5583-480D-9AAE-8AD61BFC06B6}">
      <dgm:prSet/>
      <dgm:spPr/>
      <dgm:t>
        <a:bodyPr/>
        <a:lstStyle/>
        <a:p>
          <a:endParaRPr lang="zh-CN" altLang="en-US"/>
        </a:p>
      </dgm:t>
    </dgm:pt>
    <dgm:pt modelId="{7B767194-01CD-47F9-8FBA-05C55F2F4555}" type="sibTrans" cxnId="{98A0C2A7-5583-480D-9AAE-8AD61BFC06B6}">
      <dgm:prSet/>
      <dgm:spPr/>
      <dgm:t>
        <a:bodyPr/>
        <a:lstStyle/>
        <a:p>
          <a:endParaRPr lang="zh-CN" altLang="en-US"/>
        </a:p>
      </dgm:t>
    </dgm:pt>
    <dgm:pt modelId="{50E7A300-168E-4879-9192-C9EF59696A9C}">
      <dgm:prSet phldrT="[文本]"/>
      <dgm:spPr/>
      <dgm:t>
        <a:bodyPr/>
        <a:lstStyle/>
        <a:p>
          <a:r>
            <a:rPr lang="en-US" altLang="zh-CN" b="1" dirty="0" smtClean="0"/>
            <a:t>1</a:t>
          </a:r>
          <a:r>
            <a:rPr lang="zh-CN" altLang="en-US" b="1" dirty="0" smtClean="0"/>
            <a:t>、外商直接投资定义及</a:t>
          </a:r>
          <a:r>
            <a:rPr lang="zh-CN" altLang="en-US" b="1" dirty="0" smtClean="0"/>
            <a:t>现行政策</a:t>
          </a:r>
          <a:endParaRPr lang="zh-CN" altLang="en-US" dirty="0"/>
        </a:p>
      </dgm:t>
    </dgm:pt>
    <dgm:pt modelId="{17D671E1-4E35-4D75-8DEB-17618CC88BE0}" type="parTrans" cxnId="{7C2DC19A-3BD2-4C49-80E5-61E51FF429FD}">
      <dgm:prSet/>
      <dgm:spPr/>
    </dgm:pt>
    <dgm:pt modelId="{9E9D100D-BBFE-4604-8F43-69E1D3DFBAAC}" type="sibTrans" cxnId="{7C2DC19A-3BD2-4C49-80E5-61E51FF429FD}">
      <dgm:prSet/>
      <dgm:spPr/>
    </dgm:pt>
    <dgm:pt modelId="{BB1D42F6-8B7C-4A6B-BAFD-BAE06D25F547}" type="pres">
      <dgm:prSet presAssocID="{6B80D102-DCB0-4176-95A5-F73565AB462E}" presName="linear" presStyleCnt="0">
        <dgm:presLayoutVars>
          <dgm:dir/>
          <dgm:animLvl val="lvl"/>
          <dgm:resizeHandles val="exact"/>
        </dgm:presLayoutVars>
      </dgm:prSet>
      <dgm:spPr/>
      <dgm:t>
        <a:bodyPr/>
        <a:lstStyle/>
        <a:p>
          <a:endParaRPr lang="zh-CN" altLang="en-US"/>
        </a:p>
      </dgm:t>
    </dgm:pt>
    <dgm:pt modelId="{9919A7ED-666C-44DC-9EA4-1376BD2A7DCC}" type="pres">
      <dgm:prSet presAssocID="{50E7A300-168E-4879-9192-C9EF59696A9C}" presName="parentLin" presStyleCnt="0"/>
      <dgm:spPr/>
    </dgm:pt>
    <dgm:pt modelId="{238DB3C6-265B-4E38-9A4B-BC024EE160CC}" type="pres">
      <dgm:prSet presAssocID="{50E7A300-168E-4879-9192-C9EF59696A9C}" presName="parentLeftMargin" presStyleLbl="node1" presStyleIdx="0" presStyleCnt="4"/>
      <dgm:spPr/>
      <dgm:t>
        <a:bodyPr/>
        <a:lstStyle/>
        <a:p>
          <a:endParaRPr lang="zh-CN" altLang="en-US"/>
        </a:p>
      </dgm:t>
    </dgm:pt>
    <dgm:pt modelId="{D44C6F48-34EE-4445-BB52-A4D6F78C269A}" type="pres">
      <dgm:prSet presAssocID="{50E7A300-168E-4879-9192-C9EF59696A9C}" presName="parentText" presStyleLbl="node1" presStyleIdx="0" presStyleCnt="4">
        <dgm:presLayoutVars>
          <dgm:chMax val="0"/>
          <dgm:bulletEnabled val="1"/>
        </dgm:presLayoutVars>
      </dgm:prSet>
      <dgm:spPr/>
      <dgm:t>
        <a:bodyPr/>
        <a:lstStyle/>
        <a:p>
          <a:endParaRPr lang="zh-CN" altLang="en-US"/>
        </a:p>
      </dgm:t>
    </dgm:pt>
    <dgm:pt modelId="{25CA81B9-8DDF-475D-837E-B51F82F1EC49}" type="pres">
      <dgm:prSet presAssocID="{50E7A300-168E-4879-9192-C9EF59696A9C}" presName="negativeSpace" presStyleCnt="0"/>
      <dgm:spPr/>
    </dgm:pt>
    <dgm:pt modelId="{DA9FF4B4-650E-43D8-8D00-DE2A5F328E21}" type="pres">
      <dgm:prSet presAssocID="{50E7A300-168E-4879-9192-C9EF59696A9C}" presName="childText" presStyleLbl="conFgAcc1" presStyleIdx="0" presStyleCnt="4">
        <dgm:presLayoutVars>
          <dgm:bulletEnabled val="1"/>
        </dgm:presLayoutVars>
      </dgm:prSet>
      <dgm:spPr/>
    </dgm:pt>
    <dgm:pt modelId="{EDF47BD0-1682-4D0B-BF4F-C9AA33F2E813}" type="pres">
      <dgm:prSet presAssocID="{9E9D100D-BBFE-4604-8F43-69E1D3DFBAAC}" presName="spaceBetweenRectangles" presStyleCnt="0"/>
      <dgm:spPr/>
    </dgm:pt>
    <dgm:pt modelId="{D759D776-0015-4B3C-86AC-D23C1C05D6A8}" type="pres">
      <dgm:prSet presAssocID="{CA0B5E02-08F9-44F1-A202-8946671B6410}" presName="parentLin" presStyleCnt="0"/>
      <dgm:spPr/>
    </dgm:pt>
    <dgm:pt modelId="{BA987DD7-DCD5-4918-B4AE-306704CC6D40}" type="pres">
      <dgm:prSet presAssocID="{CA0B5E02-08F9-44F1-A202-8946671B6410}" presName="parentLeftMargin" presStyleLbl="node1" presStyleIdx="0" presStyleCnt="4"/>
      <dgm:spPr/>
      <dgm:t>
        <a:bodyPr/>
        <a:lstStyle/>
        <a:p>
          <a:endParaRPr lang="zh-CN" altLang="en-US"/>
        </a:p>
      </dgm:t>
    </dgm:pt>
    <dgm:pt modelId="{89561208-F2ED-43E0-832E-00E649F60FE9}" type="pres">
      <dgm:prSet presAssocID="{CA0B5E02-08F9-44F1-A202-8946671B6410}" presName="parentText" presStyleLbl="node1" presStyleIdx="1" presStyleCnt="4">
        <dgm:presLayoutVars>
          <dgm:chMax val="0"/>
          <dgm:bulletEnabled val="1"/>
        </dgm:presLayoutVars>
      </dgm:prSet>
      <dgm:spPr/>
      <dgm:t>
        <a:bodyPr/>
        <a:lstStyle/>
        <a:p>
          <a:endParaRPr lang="zh-CN" altLang="en-US"/>
        </a:p>
      </dgm:t>
    </dgm:pt>
    <dgm:pt modelId="{A3152826-7648-4F2B-B0A9-ADAD862762FD}" type="pres">
      <dgm:prSet presAssocID="{CA0B5E02-08F9-44F1-A202-8946671B6410}" presName="negativeSpace" presStyleCnt="0"/>
      <dgm:spPr/>
    </dgm:pt>
    <dgm:pt modelId="{9036EF88-812F-4036-B972-4F6668693C92}" type="pres">
      <dgm:prSet presAssocID="{CA0B5E02-08F9-44F1-A202-8946671B6410}" presName="childText" presStyleLbl="conFgAcc1" presStyleIdx="1" presStyleCnt="4">
        <dgm:presLayoutVars>
          <dgm:bulletEnabled val="1"/>
        </dgm:presLayoutVars>
      </dgm:prSet>
      <dgm:spPr/>
    </dgm:pt>
    <dgm:pt modelId="{04F7CA46-F1CB-4E74-AE9B-01839CFD7F3C}" type="pres">
      <dgm:prSet presAssocID="{16818A17-00E7-4EC7-8725-8F0DF2A2EDC5}" presName="spaceBetweenRectangles" presStyleCnt="0"/>
      <dgm:spPr/>
    </dgm:pt>
    <dgm:pt modelId="{07B67913-01F0-4885-8AC6-A9E0540BFD97}" type="pres">
      <dgm:prSet presAssocID="{76BD5D85-C228-4DF2-9632-E8CB507349BA}" presName="parentLin" presStyleCnt="0"/>
      <dgm:spPr/>
    </dgm:pt>
    <dgm:pt modelId="{34E161CB-8384-4BCB-A7A2-B1A1330AF8A0}" type="pres">
      <dgm:prSet presAssocID="{76BD5D85-C228-4DF2-9632-E8CB507349BA}" presName="parentLeftMargin" presStyleLbl="node1" presStyleIdx="1" presStyleCnt="4"/>
      <dgm:spPr/>
      <dgm:t>
        <a:bodyPr/>
        <a:lstStyle/>
        <a:p>
          <a:endParaRPr lang="zh-CN" altLang="en-US"/>
        </a:p>
      </dgm:t>
    </dgm:pt>
    <dgm:pt modelId="{6C2548F0-6C04-48EF-B08F-26AC46DB1B09}" type="pres">
      <dgm:prSet presAssocID="{76BD5D85-C228-4DF2-9632-E8CB507349BA}" presName="parentText" presStyleLbl="node1" presStyleIdx="2" presStyleCnt="4">
        <dgm:presLayoutVars>
          <dgm:chMax val="0"/>
          <dgm:bulletEnabled val="1"/>
        </dgm:presLayoutVars>
      </dgm:prSet>
      <dgm:spPr/>
      <dgm:t>
        <a:bodyPr/>
        <a:lstStyle/>
        <a:p>
          <a:endParaRPr lang="zh-CN" altLang="en-US"/>
        </a:p>
      </dgm:t>
    </dgm:pt>
    <dgm:pt modelId="{A0AE6640-6DAE-40BD-BE8C-A7AFBDDA9919}" type="pres">
      <dgm:prSet presAssocID="{76BD5D85-C228-4DF2-9632-E8CB507349BA}" presName="negativeSpace" presStyleCnt="0"/>
      <dgm:spPr/>
    </dgm:pt>
    <dgm:pt modelId="{59D31E5C-8675-46C5-8859-E5E549815097}" type="pres">
      <dgm:prSet presAssocID="{76BD5D85-C228-4DF2-9632-E8CB507349BA}" presName="childText" presStyleLbl="conFgAcc1" presStyleIdx="2" presStyleCnt="4">
        <dgm:presLayoutVars>
          <dgm:bulletEnabled val="1"/>
        </dgm:presLayoutVars>
      </dgm:prSet>
      <dgm:spPr/>
    </dgm:pt>
    <dgm:pt modelId="{D5D82EA9-972C-4289-B069-C3947F12329B}" type="pres">
      <dgm:prSet presAssocID="{9650732D-A4CA-4A47-9681-F05F57D03709}" presName="spaceBetweenRectangles" presStyleCnt="0"/>
      <dgm:spPr/>
    </dgm:pt>
    <dgm:pt modelId="{15CEFA9E-8EEB-4928-9588-94814F5C80FD}" type="pres">
      <dgm:prSet presAssocID="{8EDB1777-2DFC-4ED2-9621-1342ECEA106A}" presName="parentLin" presStyleCnt="0"/>
      <dgm:spPr/>
    </dgm:pt>
    <dgm:pt modelId="{66D220EC-62E4-43EF-8F9C-0ADBC97086D6}" type="pres">
      <dgm:prSet presAssocID="{8EDB1777-2DFC-4ED2-9621-1342ECEA106A}" presName="parentLeftMargin" presStyleLbl="node1" presStyleIdx="2" presStyleCnt="4"/>
      <dgm:spPr/>
      <dgm:t>
        <a:bodyPr/>
        <a:lstStyle/>
        <a:p>
          <a:endParaRPr lang="zh-CN" altLang="en-US"/>
        </a:p>
      </dgm:t>
    </dgm:pt>
    <dgm:pt modelId="{9E0B9412-B36C-44BB-9FDD-1A592758325E}" type="pres">
      <dgm:prSet presAssocID="{8EDB1777-2DFC-4ED2-9621-1342ECEA106A}" presName="parentText" presStyleLbl="node1" presStyleIdx="3" presStyleCnt="4">
        <dgm:presLayoutVars>
          <dgm:chMax val="0"/>
          <dgm:bulletEnabled val="1"/>
        </dgm:presLayoutVars>
      </dgm:prSet>
      <dgm:spPr/>
      <dgm:t>
        <a:bodyPr/>
        <a:lstStyle/>
        <a:p>
          <a:endParaRPr lang="zh-CN" altLang="en-US"/>
        </a:p>
      </dgm:t>
    </dgm:pt>
    <dgm:pt modelId="{BB09845D-65DB-4E10-AFE8-497B05ADDD7C}" type="pres">
      <dgm:prSet presAssocID="{8EDB1777-2DFC-4ED2-9621-1342ECEA106A}" presName="negativeSpace" presStyleCnt="0"/>
      <dgm:spPr/>
    </dgm:pt>
    <dgm:pt modelId="{0B5A62DE-1098-4C8F-B818-1064624DFBFB}" type="pres">
      <dgm:prSet presAssocID="{8EDB1777-2DFC-4ED2-9621-1342ECEA106A}" presName="childText" presStyleLbl="conFgAcc1" presStyleIdx="3" presStyleCnt="4">
        <dgm:presLayoutVars>
          <dgm:bulletEnabled val="1"/>
        </dgm:presLayoutVars>
      </dgm:prSet>
      <dgm:spPr/>
    </dgm:pt>
  </dgm:ptLst>
  <dgm:cxnLst>
    <dgm:cxn modelId="{0B445B55-3EE9-4E43-80D3-72AA1785457C}" type="presOf" srcId="{50E7A300-168E-4879-9192-C9EF59696A9C}" destId="{238DB3C6-265B-4E38-9A4B-BC024EE160CC}" srcOrd="0" destOrd="0" presId="urn:microsoft.com/office/officeart/2005/8/layout/list1"/>
    <dgm:cxn modelId="{2A348B9B-D990-4C94-A50F-D2F986F08926}" type="presOf" srcId="{CA0B5E02-08F9-44F1-A202-8946671B6410}" destId="{89561208-F2ED-43E0-832E-00E649F60FE9}" srcOrd="1" destOrd="0" presId="urn:microsoft.com/office/officeart/2005/8/layout/list1"/>
    <dgm:cxn modelId="{DB543DFF-9216-4D41-BCAF-562F65CD42E4}" type="presOf" srcId="{6B80D102-DCB0-4176-95A5-F73565AB462E}" destId="{BB1D42F6-8B7C-4A6B-BAFD-BAE06D25F547}" srcOrd="0" destOrd="0" presId="urn:microsoft.com/office/officeart/2005/8/layout/list1"/>
    <dgm:cxn modelId="{D127D797-A808-4962-9B86-CAA63BE62AAF}" type="presOf" srcId="{76BD5D85-C228-4DF2-9632-E8CB507349BA}" destId="{6C2548F0-6C04-48EF-B08F-26AC46DB1B09}" srcOrd="1" destOrd="0" presId="urn:microsoft.com/office/officeart/2005/8/layout/list1"/>
    <dgm:cxn modelId="{2E93637C-AFAB-40B6-8057-2FCA0A06CBC2}" type="presOf" srcId="{50E7A300-168E-4879-9192-C9EF59696A9C}" destId="{D44C6F48-34EE-4445-BB52-A4D6F78C269A}" srcOrd="1" destOrd="0" presId="urn:microsoft.com/office/officeart/2005/8/layout/list1"/>
    <dgm:cxn modelId="{98A0C2A7-5583-480D-9AAE-8AD61BFC06B6}" srcId="{6B80D102-DCB0-4176-95A5-F73565AB462E}" destId="{8EDB1777-2DFC-4ED2-9621-1342ECEA106A}" srcOrd="3" destOrd="0" parTransId="{EBC13000-C1F7-4CB8-A53D-B74BC29EDD69}" sibTransId="{7B767194-01CD-47F9-8FBA-05C55F2F4555}"/>
    <dgm:cxn modelId="{CB071C7C-DAD5-472B-892D-94EDE0F86FC4}" type="presOf" srcId="{8EDB1777-2DFC-4ED2-9621-1342ECEA106A}" destId="{66D220EC-62E4-43EF-8F9C-0ADBC97086D6}" srcOrd="0" destOrd="0" presId="urn:microsoft.com/office/officeart/2005/8/layout/list1"/>
    <dgm:cxn modelId="{3E94D93D-9508-4456-8FDF-D8D8E0F1D843}" srcId="{6B80D102-DCB0-4176-95A5-F73565AB462E}" destId="{76BD5D85-C228-4DF2-9632-E8CB507349BA}" srcOrd="2" destOrd="0" parTransId="{067684FB-361F-49BB-B407-6CFAD302D88F}" sibTransId="{9650732D-A4CA-4A47-9681-F05F57D03709}"/>
    <dgm:cxn modelId="{B612A745-6568-4038-BF8A-97D32EE8C81A}" type="presOf" srcId="{76BD5D85-C228-4DF2-9632-E8CB507349BA}" destId="{34E161CB-8384-4BCB-A7A2-B1A1330AF8A0}" srcOrd="0" destOrd="0" presId="urn:microsoft.com/office/officeart/2005/8/layout/list1"/>
    <dgm:cxn modelId="{BC20615E-71E7-4A04-8966-FA47368D36C4}" type="presOf" srcId="{CA0B5E02-08F9-44F1-A202-8946671B6410}" destId="{BA987DD7-DCD5-4918-B4AE-306704CC6D40}" srcOrd="0" destOrd="0" presId="urn:microsoft.com/office/officeart/2005/8/layout/list1"/>
    <dgm:cxn modelId="{7C2DC19A-3BD2-4C49-80E5-61E51FF429FD}" srcId="{6B80D102-DCB0-4176-95A5-F73565AB462E}" destId="{50E7A300-168E-4879-9192-C9EF59696A9C}" srcOrd="0" destOrd="0" parTransId="{17D671E1-4E35-4D75-8DEB-17618CC88BE0}" sibTransId="{9E9D100D-BBFE-4604-8F43-69E1D3DFBAAC}"/>
    <dgm:cxn modelId="{78AD904A-8A89-4BA5-BBD5-D7237070CA52}" srcId="{6B80D102-DCB0-4176-95A5-F73565AB462E}" destId="{CA0B5E02-08F9-44F1-A202-8946671B6410}" srcOrd="1" destOrd="0" parTransId="{D19E49F4-861A-4FF9-AE51-5AD447A78E2B}" sibTransId="{16818A17-00E7-4EC7-8725-8F0DF2A2EDC5}"/>
    <dgm:cxn modelId="{0A37A562-E7AC-4E2F-93C3-01EB82E56B2E}" type="presOf" srcId="{8EDB1777-2DFC-4ED2-9621-1342ECEA106A}" destId="{9E0B9412-B36C-44BB-9FDD-1A592758325E}" srcOrd="1" destOrd="0" presId="urn:microsoft.com/office/officeart/2005/8/layout/list1"/>
    <dgm:cxn modelId="{1C2D7009-AFE4-48C0-93EA-6CAED2D700F7}" type="presParOf" srcId="{BB1D42F6-8B7C-4A6B-BAFD-BAE06D25F547}" destId="{9919A7ED-666C-44DC-9EA4-1376BD2A7DCC}" srcOrd="0" destOrd="0" presId="urn:microsoft.com/office/officeart/2005/8/layout/list1"/>
    <dgm:cxn modelId="{D998DA96-55C2-4344-A84E-38EE572D8275}" type="presParOf" srcId="{9919A7ED-666C-44DC-9EA4-1376BD2A7DCC}" destId="{238DB3C6-265B-4E38-9A4B-BC024EE160CC}" srcOrd="0" destOrd="0" presId="urn:microsoft.com/office/officeart/2005/8/layout/list1"/>
    <dgm:cxn modelId="{6E8E95B9-BF23-4443-BBCC-5D253661A04B}" type="presParOf" srcId="{9919A7ED-666C-44DC-9EA4-1376BD2A7DCC}" destId="{D44C6F48-34EE-4445-BB52-A4D6F78C269A}" srcOrd="1" destOrd="0" presId="urn:microsoft.com/office/officeart/2005/8/layout/list1"/>
    <dgm:cxn modelId="{35EFA185-1623-4435-927B-AA638CAF9D4B}" type="presParOf" srcId="{BB1D42F6-8B7C-4A6B-BAFD-BAE06D25F547}" destId="{25CA81B9-8DDF-475D-837E-B51F82F1EC49}" srcOrd="1" destOrd="0" presId="urn:microsoft.com/office/officeart/2005/8/layout/list1"/>
    <dgm:cxn modelId="{6A89E6E9-3244-465B-ACB0-BD5B5C125EB0}" type="presParOf" srcId="{BB1D42F6-8B7C-4A6B-BAFD-BAE06D25F547}" destId="{DA9FF4B4-650E-43D8-8D00-DE2A5F328E21}" srcOrd="2" destOrd="0" presId="urn:microsoft.com/office/officeart/2005/8/layout/list1"/>
    <dgm:cxn modelId="{7F98370D-5B84-4CB1-8F70-5F3A81BFC440}" type="presParOf" srcId="{BB1D42F6-8B7C-4A6B-BAFD-BAE06D25F547}" destId="{EDF47BD0-1682-4D0B-BF4F-C9AA33F2E813}" srcOrd="3" destOrd="0" presId="urn:microsoft.com/office/officeart/2005/8/layout/list1"/>
    <dgm:cxn modelId="{0ECEE92E-BD7F-4385-AC5F-F93E778AC821}" type="presParOf" srcId="{BB1D42F6-8B7C-4A6B-BAFD-BAE06D25F547}" destId="{D759D776-0015-4B3C-86AC-D23C1C05D6A8}" srcOrd="4" destOrd="0" presId="urn:microsoft.com/office/officeart/2005/8/layout/list1"/>
    <dgm:cxn modelId="{FF90596B-4907-483D-8AFA-29DF8913468B}" type="presParOf" srcId="{D759D776-0015-4B3C-86AC-D23C1C05D6A8}" destId="{BA987DD7-DCD5-4918-B4AE-306704CC6D40}" srcOrd="0" destOrd="0" presId="urn:microsoft.com/office/officeart/2005/8/layout/list1"/>
    <dgm:cxn modelId="{6D45F72C-DD96-458D-B487-08FBF540A268}" type="presParOf" srcId="{D759D776-0015-4B3C-86AC-D23C1C05D6A8}" destId="{89561208-F2ED-43E0-832E-00E649F60FE9}" srcOrd="1" destOrd="0" presId="urn:microsoft.com/office/officeart/2005/8/layout/list1"/>
    <dgm:cxn modelId="{B040691A-E25D-49EB-9928-0F4CF5850838}" type="presParOf" srcId="{BB1D42F6-8B7C-4A6B-BAFD-BAE06D25F547}" destId="{A3152826-7648-4F2B-B0A9-ADAD862762FD}" srcOrd="5" destOrd="0" presId="urn:microsoft.com/office/officeart/2005/8/layout/list1"/>
    <dgm:cxn modelId="{7421FF76-F48E-483E-BCC2-D9C183A9BBBD}" type="presParOf" srcId="{BB1D42F6-8B7C-4A6B-BAFD-BAE06D25F547}" destId="{9036EF88-812F-4036-B972-4F6668693C92}" srcOrd="6" destOrd="0" presId="urn:microsoft.com/office/officeart/2005/8/layout/list1"/>
    <dgm:cxn modelId="{25E79AD6-2CD1-41CC-9E56-B71C41DA89BC}" type="presParOf" srcId="{BB1D42F6-8B7C-4A6B-BAFD-BAE06D25F547}" destId="{04F7CA46-F1CB-4E74-AE9B-01839CFD7F3C}" srcOrd="7" destOrd="0" presId="urn:microsoft.com/office/officeart/2005/8/layout/list1"/>
    <dgm:cxn modelId="{BAD3A906-ED1E-4570-A160-56C18F3852E7}" type="presParOf" srcId="{BB1D42F6-8B7C-4A6B-BAFD-BAE06D25F547}" destId="{07B67913-01F0-4885-8AC6-A9E0540BFD97}" srcOrd="8" destOrd="0" presId="urn:microsoft.com/office/officeart/2005/8/layout/list1"/>
    <dgm:cxn modelId="{E554D70F-58C0-44C6-A3D4-E15418B6D605}" type="presParOf" srcId="{07B67913-01F0-4885-8AC6-A9E0540BFD97}" destId="{34E161CB-8384-4BCB-A7A2-B1A1330AF8A0}" srcOrd="0" destOrd="0" presId="urn:microsoft.com/office/officeart/2005/8/layout/list1"/>
    <dgm:cxn modelId="{E59B0DA5-FFD8-4F48-B62C-C4D25F832CC4}" type="presParOf" srcId="{07B67913-01F0-4885-8AC6-A9E0540BFD97}" destId="{6C2548F0-6C04-48EF-B08F-26AC46DB1B09}" srcOrd="1" destOrd="0" presId="urn:microsoft.com/office/officeart/2005/8/layout/list1"/>
    <dgm:cxn modelId="{D1DB1508-7CB9-467A-AC28-9B299E2C76DD}" type="presParOf" srcId="{BB1D42F6-8B7C-4A6B-BAFD-BAE06D25F547}" destId="{A0AE6640-6DAE-40BD-BE8C-A7AFBDDA9919}" srcOrd="9" destOrd="0" presId="urn:microsoft.com/office/officeart/2005/8/layout/list1"/>
    <dgm:cxn modelId="{44CE94DE-FEB1-43A1-B568-18C364DA3A7C}" type="presParOf" srcId="{BB1D42F6-8B7C-4A6B-BAFD-BAE06D25F547}" destId="{59D31E5C-8675-46C5-8859-E5E549815097}" srcOrd="10" destOrd="0" presId="urn:microsoft.com/office/officeart/2005/8/layout/list1"/>
    <dgm:cxn modelId="{F1761CE0-AFF5-4298-ACC7-9E379858B4D0}" type="presParOf" srcId="{BB1D42F6-8B7C-4A6B-BAFD-BAE06D25F547}" destId="{D5D82EA9-972C-4289-B069-C3947F12329B}" srcOrd="11" destOrd="0" presId="urn:microsoft.com/office/officeart/2005/8/layout/list1"/>
    <dgm:cxn modelId="{3B3BA64E-E185-4140-A98F-857A894626AD}" type="presParOf" srcId="{BB1D42F6-8B7C-4A6B-BAFD-BAE06D25F547}" destId="{15CEFA9E-8EEB-4928-9588-94814F5C80FD}" srcOrd="12" destOrd="0" presId="urn:microsoft.com/office/officeart/2005/8/layout/list1"/>
    <dgm:cxn modelId="{0C8CE3E7-03C1-4305-841E-24A46578C459}" type="presParOf" srcId="{15CEFA9E-8EEB-4928-9588-94814F5C80FD}" destId="{66D220EC-62E4-43EF-8F9C-0ADBC97086D6}" srcOrd="0" destOrd="0" presId="urn:microsoft.com/office/officeart/2005/8/layout/list1"/>
    <dgm:cxn modelId="{5171ACC2-DC3E-4733-8D84-D0C88D3ED4CB}" type="presParOf" srcId="{15CEFA9E-8EEB-4928-9588-94814F5C80FD}" destId="{9E0B9412-B36C-44BB-9FDD-1A592758325E}" srcOrd="1" destOrd="0" presId="urn:microsoft.com/office/officeart/2005/8/layout/list1"/>
    <dgm:cxn modelId="{1C9134C4-38AC-455A-8C71-B170612FD235}" type="presParOf" srcId="{BB1D42F6-8B7C-4A6B-BAFD-BAE06D25F547}" destId="{BB09845D-65DB-4E10-AFE8-497B05ADDD7C}" srcOrd="13" destOrd="0" presId="urn:microsoft.com/office/officeart/2005/8/layout/list1"/>
    <dgm:cxn modelId="{0FA74259-651A-4F5A-851B-D931D3D6EFC9}" type="presParOf" srcId="{BB1D42F6-8B7C-4A6B-BAFD-BAE06D25F547}" destId="{0B5A62DE-1098-4C8F-B818-1064624DFBFB}"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A8FFC5B-4344-4637-9E2A-8C8F3B02BE12}"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zh-CN" altLang="en-US"/>
        </a:p>
      </dgm:t>
    </dgm:pt>
    <dgm:pt modelId="{CB321F08-B3FB-41E2-8599-191AD08B8CE1}">
      <dgm:prSet phldrT="[文本]" custT="1"/>
      <dgm:spPr/>
      <dgm:t>
        <a:bodyPr/>
        <a:lstStyle/>
        <a:p>
          <a:pPr algn="ctr"/>
          <a:r>
            <a:rPr lang="zh-CN" altLang="en-US" sz="1600" b="1" dirty="0" smtClean="0"/>
            <a:t>异常特征业务，加强尽职调查，持续跟踪</a:t>
          </a:r>
        </a:p>
      </dgm:t>
    </dgm:pt>
    <dgm:pt modelId="{44E7AABF-F584-4D18-8948-A8E2788B1BCA}" type="parTrans" cxnId="{E082C6CD-FFF5-47E8-82D7-E10CE494F6F0}">
      <dgm:prSet/>
      <dgm:spPr/>
      <dgm:t>
        <a:bodyPr/>
        <a:lstStyle/>
        <a:p>
          <a:endParaRPr lang="zh-CN" altLang="en-US"/>
        </a:p>
      </dgm:t>
    </dgm:pt>
    <dgm:pt modelId="{8210C1FB-9A74-4436-8BB5-7A4AC373CC74}" type="sibTrans" cxnId="{E082C6CD-FFF5-47E8-82D7-E10CE494F6F0}">
      <dgm:prSet/>
      <dgm:spPr/>
      <dgm:t>
        <a:bodyPr/>
        <a:lstStyle/>
        <a:p>
          <a:endParaRPr lang="zh-CN" altLang="en-US"/>
        </a:p>
      </dgm:t>
    </dgm:pt>
    <dgm:pt modelId="{E062941C-7B08-49F5-A8A7-4A2E23BF78A1}">
      <dgm:prSet phldrT="[文本]" custT="1"/>
      <dgm:spPr/>
      <dgm:t>
        <a:bodyPr/>
        <a:lstStyle/>
        <a:p>
          <a:pPr>
            <a:lnSpc>
              <a:spcPct val="150000"/>
            </a:lnSpc>
          </a:pPr>
          <a:r>
            <a:rPr lang="zh-CN" sz="1600" dirty="0" smtClean="0"/>
            <a:t>（一）投资背景不真实或存疑，存在以直接投资为渠道，设立用于其他目的的空壳企业嫌疑的；</a:t>
          </a:r>
          <a:endParaRPr lang="zh-CN" altLang="en-US" sz="1600" dirty="0"/>
        </a:p>
      </dgm:t>
    </dgm:pt>
    <dgm:pt modelId="{D06E35FF-EC2A-4C21-9AF0-E7B64E0BDB51}" type="parTrans" cxnId="{C4D698A5-4F00-4C62-AEC7-50F168200B71}">
      <dgm:prSet/>
      <dgm:spPr/>
      <dgm:t>
        <a:bodyPr/>
        <a:lstStyle/>
        <a:p>
          <a:endParaRPr lang="zh-CN" altLang="en-US"/>
        </a:p>
      </dgm:t>
    </dgm:pt>
    <dgm:pt modelId="{1E12AD25-A0CF-4657-821C-CB7E38F4E980}" type="sibTrans" cxnId="{C4D698A5-4F00-4C62-AEC7-50F168200B71}">
      <dgm:prSet/>
      <dgm:spPr/>
      <dgm:t>
        <a:bodyPr/>
        <a:lstStyle/>
        <a:p>
          <a:endParaRPr lang="zh-CN" altLang="en-US"/>
        </a:p>
      </dgm:t>
    </dgm:pt>
    <dgm:pt modelId="{D869E77F-9780-49B2-B411-F05CE957C52A}">
      <dgm:prSet custT="1"/>
      <dgm:spPr/>
      <dgm:t>
        <a:bodyPr/>
        <a:lstStyle/>
        <a:p>
          <a:pPr>
            <a:lnSpc>
              <a:spcPct val="150000"/>
            </a:lnSpc>
          </a:pPr>
          <a:r>
            <a:rPr lang="zh-CN" altLang="en-US" sz="1600" dirty="0" smtClean="0"/>
            <a:t>（二）交易目的不合理的；</a:t>
          </a:r>
          <a:endParaRPr lang="zh-CN" altLang="en-US" sz="1600" dirty="0"/>
        </a:p>
      </dgm:t>
    </dgm:pt>
    <dgm:pt modelId="{BB5B0586-FF37-4FD1-839D-412BF441C378}" type="parTrans" cxnId="{25B5C78A-56A0-4F61-84FE-B43A14A701E8}">
      <dgm:prSet/>
      <dgm:spPr/>
      <dgm:t>
        <a:bodyPr/>
        <a:lstStyle/>
        <a:p>
          <a:endParaRPr lang="zh-CN" altLang="en-US"/>
        </a:p>
      </dgm:t>
    </dgm:pt>
    <dgm:pt modelId="{C3351215-01E2-4288-8362-4AB5C2885E6D}" type="sibTrans" cxnId="{25B5C78A-56A0-4F61-84FE-B43A14A701E8}">
      <dgm:prSet/>
      <dgm:spPr/>
      <dgm:t>
        <a:bodyPr/>
        <a:lstStyle/>
        <a:p>
          <a:endParaRPr lang="zh-CN" altLang="en-US"/>
        </a:p>
      </dgm:t>
    </dgm:pt>
    <dgm:pt modelId="{5D61C28E-993C-4B90-80B8-7282F371AE9C}">
      <dgm:prSet custT="1"/>
      <dgm:spPr/>
      <dgm:t>
        <a:bodyPr/>
        <a:lstStyle/>
        <a:p>
          <a:pPr>
            <a:lnSpc>
              <a:spcPct val="150000"/>
            </a:lnSpc>
          </a:pPr>
          <a:r>
            <a:rPr lang="zh-CN" altLang="en-US" sz="1600" dirty="0" smtClean="0"/>
            <a:t>（三）资金来源不合理的；</a:t>
          </a:r>
          <a:endParaRPr lang="zh-CN" altLang="en-US" sz="1600" dirty="0"/>
        </a:p>
      </dgm:t>
    </dgm:pt>
    <dgm:pt modelId="{BB2D88A3-74D3-48D6-9D55-F6862932892D}" type="parTrans" cxnId="{77A00CA0-EE11-46B1-9E4E-5A0D94205E39}">
      <dgm:prSet/>
      <dgm:spPr/>
      <dgm:t>
        <a:bodyPr/>
        <a:lstStyle/>
        <a:p>
          <a:endParaRPr lang="zh-CN" altLang="en-US"/>
        </a:p>
      </dgm:t>
    </dgm:pt>
    <dgm:pt modelId="{9A8782FA-E53A-4886-B7B9-901757D10D18}" type="sibTrans" cxnId="{77A00CA0-EE11-46B1-9E4E-5A0D94205E39}">
      <dgm:prSet/>
      <dgm:spPr/>
      <dgm:t>
        <a:bodyPr/>
        <a:lstStyle/>
        <a:p>
          <a:endParaRPr lang="zh-CN" altLang="en-US"/>
        </a:p>
      </dgm:t>
    </dgm:pt>
    <dgm:pt modelId="{5818986E-233C-44F9-88A6-E126060D8AEC}">
      <dgm:prSet custT="1"/>
      <dgm:spPr/>
      <dgm:t>
        <a:bodyPr/>
        <a:lstStyle/>
        <a:p>
          <a:pPr>
            <a:lnSpc>
              <a:spcPct val="150000"/>
            </a:lnSpc>
          </a:pPr>
          <a:r>
            <a:rPr lang="zh-CN" altLang="en-US" sz="1600" dirty="0" smtClean="0"/>
            <a:t>（四）资金去向存疑的（不能明确说明资金最终去向、用途的）；</a:t>
          </a:r>
          <a:endParaRPr lang="zh-CN" altLang="en-US" sz="1600" dirty="0"/>
        </a:p>
      </dgm:t>
    </dgm:pt>
    <dgm:pt modelId="{1409CBE6-651B-4BDB-9BEA-7DB60A07471F}" type="parTrans" cxnId="{A1DCB90E-4AD0-4EA2-BA9F-19C927BADF9A}">
      <dgm:prSet/>
      <dgm:spPr/>
      <dgm:t>
        <a:bodyPr/>
        <a:lstStyle/>
        <a:p>
          <a:endParaRPr lang="zh-CN" altLang="en-US"/>
        </a:p>
      </dgm:t>
    </dgm:pt>
    <dgm:pt modelId="{D48DEC8D-5ACA-4F4D-A8B6-397DCD4FBBAA}" type="sibTrans" cxnId="{A1DCB90E-4AD0-4EA2-BA9F-19C927BADF9A}">
      <dgm:prSet/>
      <dgm:spPr/>
      <dgm:t>
        <a:bodyPr/>
        <a:lstStyle/>
        <a:p>
          <a:endParaRPr lang="zh-CN" altLang="en-US"/>
        </a:p>
      </dgm:t>
    </dgm:pt>
    <dgm:pt modelId="{A25F641C-57B0-4608-8B45-32E3B86087A7}">
      <dgm:prSet custT="1"/>
      <dgm:spPr/>
      <dgm:t>
        <a:bodyPr/>
        <a:lstStyle/>
        <a:p>
          <a:pPr>
            <a:lnSpc>
              <a:spcPct val="150000"/>
            </a:lnSpc>
          </a:pPr>
          <a:r>
            <a:rPr lang="zh-CN" altLang="en-US" sz="1600" dirty="0" smtClean="0"/>
            <a:t>（五）涉嫌通过虚假、伪造或变造凭证办理业务的。</a:t>
          </a:r>
          <a:endParaRPr lang="zh-CN" altLang="en-US" sz="1600" dirty="0"/>
        </a:p>
      </dgm:t>
    </dgm:pt>
    <dgm:pt modelId="{E1C7D8A4-25EF-4719-AEFA-45B0F7690227}" type="parTrans" cxnId="{579FB4F7-2AC6-4AC2-94C2-C9CC38326447}">
      <dgm:prSet/>
      <dgm:spPr/>
      <dgm:t>
        <a:bodyPr/>
        <a:lstStyle/>
        <a:p>
          <a:endParaRPr lang="zh-CN" altLang="en-US"/>
        </a:p>
      </dgm:t>
    </dgm:pt>
    <dgm:pt modelId="{B9F99D26-BD24-4DCD-B9CA-350874A98417}" type="sibTrans" cxnId="{579FB4F7-2AC6-4AC2-94C2-C9CC38326447}">
      <dgm:prSet/>
      <dgm:spPr/>
      <dgm:t>
        <a:bodyPr/>
        <a:lstStyle/>
        <a:p>
          <a:endParaRPr lang="zh-CN" altLang="en-US"/>
        </a:p>
      </dgm:t>
    </dgm:pt>
    <dgm:pt modelId="{19B3722D-0B2E-4216-884E-9112B21DA4B6}">
      <dgm:prSet custT="1"/>
      <dgm:spPr/>
      <dgm:t>
        <a:bodyPr/>
        <a:lstStyle/>
        <a:p>
          <a:pPr>
            <a:lnSpc>
              <a:spcPct val="150000"/>
            </a:lnSpc>
          </a:pPr>
          <a:r>
            <a:rPr lang="zh-CN" sz="1600" dirty="0" smtClean="0"/>
            <a:t>（六）境外投资方股东是境内个人的，应核实当时境内个人到境外投资是否经过外汇局核准，或者是否办理过特殊目的登记</a:t>
          </a:r>
          <a:r>
            <a:rPr lang="zh-CN" altLang="en-US" sz="1600" dirty="0" smtClean="0"/>
            <a:t>。</a:t>
          </a:r>
          <a:endParaRPr lang="zh-CN" altLang="en-US" sz="1600" dirty="0"/>
        </a:p>
      </dgm:t>
    </dgm:pt>
    <dgm:pt modelId="{DA1C8AEF-26EB-4E9F-BE95-016E7469B768}" type="parTrans" cxnId="{703BA113-9D6E-44B8-870F-82DDE5D378A4}">
      <dgm:prSet/>
      <dgm:spPr/>
      <dgm:t>
        <a:bodyPr/>
        <a:lstStyle/>
        <a:p>
          <a:endParaRPr lang="zh-CN" altLang="en-US"/>
        </a:p>
      </dgm:t>
    </dgm:pt>
    <dgm:pt modelId="{D1427B2D-DCDA-4747-A445-5271D4FD58C7}" type="sibTrans" cxnId="{703BA113-9D6E-44B8-870F-82DDE5D378A4}">
      <dgm:prSet/>
      <dgm:spPr/>
      <dgm:t>
        <a:bodyPr/>
        <a:lstStyle/>
        <a:p>
          <a:endParaRPr lang="zh-CN" altLang="en-US"/>
        </a:p>
      </dgm:t>
    </dgm:pt>
    <dgm:pt modelId="{8E979E27-243D-4815-8579-F1AF8873DE3D}" type="pres">
      <dgm:prSet presAssocID="{FA8FFC5B-4344-4637-9E2A-8C8F3B02BE12}" presName="linear" presStyleCnt="0">
        <dgm:presLayoutVars>
          <dgm:dir/>
          <dgm:animLvl val="lvl"/>
          <dgm:resizeHandles val="exact"/>
        </dgm:presLayoutVars>
      </dgm:prSet>
      <dgm:spPr/>
      <dgm:t>
        <a:bodyPr/>
        <a:lstStyle/>
        <a:p>
          <a:endParaRPr lang="zh-CN" altLang="en-US"/>
        </a:p>
      </dgm:t>
    </dgm:pt>
    <dgm:pt modelId="{4D7051DF-5FA2-45E7-8C21-630074CCAB28}" type="pres">
      <dgm:prSet presAssocID="{CB321F08-B3FB-41E2-8599-191AD08B8CE1}" presName="parentLin" presStyleCnt="0"/>
      <dgm:spPr/>
      <dgm:t>
        <a:bodyPr/>
        <a:lstStyle/>
        <a:p>
          <a:endParaRPr lang="zh-CN" altLang="en-US"/>
        </a:p>
      </dgm:t>
    </dgm:pt>
    <dgm:pt modelId="{7A7B16C0-82EA-466A-A6C8-982FA77E5EF2}" type="pres">
      <dgm:prSet presAssocID="{CB321F08-B3FB-41E2-8599-191AD08B8CE1}" presName="parentLeftMargin" presStyleLbl="node1" presStyleIdx="0" presStyleCnt="1"/>
      <dgm:spPr/>
      <dgm:t>
        <a:bodyPr/>
        <a:lstStyle/>
        <a:p>
          <a:endParaRPr lang="zh-CN" altLang="en-US"/>
        </a:p>
      </dgm:t>
    </dgm:pt>
    <dgm:pt modelId="{6AFB6198-5B61-42CE-99FF-198BF5552B2D}" type="pres">
      <dgm:prSet presAssocID="{CB321F08-B3FB-41E2-8599-191AD08B8CE1}" presName="parentText" presStyleLbl="node1" presStyleIdx="0" presStyleCnt="1">
        <dgm:presLayoutVars>
          <dgm:chMax val="0"/>
          <dgm:bulletEnabled val="1"/>
        </dgm:presLayoutVars>
      </dgm:prSet>
      <dgm:spPr/>
      <dgm:t>
        <a:bodyPr/>
        <a:lstStyle/>
        <a:p>
          <a:endParaRPr lang="zh-CN" altLang="en-US"/>
        </a:p>
      </dgm:t>
    </dgm:pt>
    <dgm:pt modelId="{D9740CDB-836B-42AD-BC2E-FAFDA9D3A947}" type="pres">
      <dgm:prSet presAssocID="{CB321F08-B3FB-41E2-8599-191AD08B8CE1}" presName="negativeSpace" presStyleCnt="0"/>
      <dgm:spPr/>
      <dgm:t>
        <a:bodyPr/>
        <a:lstStyle/>
        <a:p>
          <a:endParaRPr lang="zh-CN" altLang="en-US"/>
        </a:p>
      </dgm:t>
    </dgm:pt>
    <dgm:pt modelId="{9110F5B1-FBF2-4FE6-B672-95B78F357F43}" type="pres">
      <dgm:prSet presAssocID="{CB321F08-B3FB-41E2-8599-191AD08B8CE1}" presName="childText" presStyleLbl="conFgAcc1" presStyleIdx="0" presStyleCnt="1">
        <dgm:presLayoutVars>
          <dgm:bulletEnabled val="1"/>
        </dgm:presLayoutVars>
      </dgm:prSet>
      <dgm:spPr/>
      <dgm:t>
        <a:bodyPr/>
        <a:lstStyle/>
        <a:p>
          <a:endParaRPr lang="zh-CN" altLang="en-US"/>
        </a:p>
      </dgm:t>
    </dgm:pt>
  </dgm:ptLst>
  <dgm:cxnLst>
    <dgm:cxn modelId="{25B5C78A-56A0-4F61-84FE-B43A14A701E8}" srcId="{CB321F08-B3FB-41E2-8599-191AD08B8CE1}" destId="{D869E77F-9780-49B2-B411-F05CE957C52A}" srcOrd="1" destOrd="0" parTransId="{BB5B0586-FF37-4FD1-839D-412BF441C378}" sibTransId="{C3351215-01E2-4288-8362-4AB5C2885E6D}"/>
    <dgm:cxn modelId="{1B51ADF3-3393-4786-9A1F-F1CB151602A4}" type="presOf" srcId="{D869E77F-9780-49B2-B411-F05CE957C52A}" destId="{9110F5B1-FBF2-4FE6-B672-95B78F357F43}" srcOrd="0" destOrd="1" presId="urn:microsoft.com/office/officeart/2005/8/layout/list1"/>
    <dgm:cxn modelId="{703BA113-9D6E-44B8-870F-82DDE5D378A4}" srcId="{CB321F08-B3FB-41E2-8599-191AD08B8CE1}" destId="{19B3722D-0B2E-4216-884E-9112B21DA4B6}" srcOrd="5" destOrd="0" parTransId="{DA1C8AEF-26EB-4E9F-BE95-016E7469B768}" sibTransId="{D1427B2D-DCDA-4747-A445-5271D4FD58C7}"/>
    <dgm:cxn modelId="{FC6A7331-932A-4D1F-B381-02AB13058CC9}" type="presOf" srcId="{FA8FFC5B-4344-4637-9E2A-8C8F3B02BE12}" destId="{8E979E27-243D-4815-8579-F1AF8873DE3D}" srcOrd="0" destOrd="0" presId="urn:microsoft.com/office/officeart/2005/8/layout/list1"/>
    <dgm:cxn modelId="{C4D698A5-4F00-4C62-AEC7-50F168200B71}" srcId="{CB321F08-B3FB-41E2-8599-191AD08B8CE1}" destId="{E062941C-7B08-49F5-A8A7-4A2E23BF78A1}" srcOrd="0" destOrd="0" parTransId="{D06E35FF-EC2A-4C21-9AF0-E7B64E0BDB51}" sibTransId="{1E12AD25-A0CF-4657-821C-CB7E38F4E980}"/>
    <dgm:cxn modelId="{A1DCB90E-4AD0-4EA2-BA9F-19C927BADF9A}" srcId="{CB321F08-B3FB-41E2-8599-191AD08B8CE1}" destId="{5818986E-233C-44F9-88A6-E126060D8AEC}" srcOrd="3" destOrd="0" parTransId="{1409CBE6-651B-4BDB-9BEA-7DB60A07471F}" sibTransId="{D48DEC8D-5ACA-4F4D-A8B6-397DCD4FBBAA}"/>
    <dgm:cxn modelId="{B6EB2650-0DA1-4992-BCAA-CAEB72BDCA1F}" type="presOf" srcId="{5818986E-233C-44F9-88A6-E126060D8AEC}" destId="{9110F5B1-FBF2-4FE6-B672-95B78F357F43}" srcOrd="0" destOrd="3" presId="urn:microsoft.com/office/officeart/2005/8/layout/list1"/>
    <dgm:cxn modelId="{77A00CA0-EE11-46B1-9E4E-5A0D94205E39}" srcId="{CB321F08-B3FB-41E2-8599-191AD08B8CE1}" destId="{5D61C28E-993C-4B90-80B8-7282F371AE9C}" srcOrd="2" destOrd="0" parTransId="{BB2D88A3-74D3-48D6-9D55-F6862932892D}" sibTransId="{9A8782FA-E53A-4886-B7B9-901757D10D18}"/>
    <dgm:cxn modelId="{E082C6CD-FFF5-47E8-82D7-E10CE494F6F0}" srcId="{FA8FFC5B-4344-4637-9E2A-8C8F3B02BE12}" destId="{CB321F08-B3FB-41E2-8599-191AD08B8CE1}" srcOrd="0" destOrd="0" parTransId="{44E7AABF-F584-4D18-8948-A8E2788B1BCA}" sibTransId="{8210C1FB-9A74-4436-8BB5-7A4AC373CC74}"/>
    <dgm:cxn modelId="{5F153079-7955-41E2-844D-98F195C0759E}" type="presOf" srcId="{19B3722D-0B2E-4216-884E-9112B21DA4B6}" destId="{9110F5B1-FBF2-4FE6-B672-95B78F357F43}" srcOrd="0" destOrd="5" presId="urn:microsoft.com/office/officeart/2005/8/layout/list1"/>
    <dgm:cxn modelId="{579FB4F7-2AC6-4AC2-94C2-C9CC38326447}" srcId="{CB321F08-B3FB-41E2-8599-191AD08B8CE1}" destId="{A25F641C-57B0-4608-8B45-32E3B86087A7}" srcOrd="4" destOrd="0" parTransId="{E1C7D8A4-25EF-4719-AEFA-45B0F7690227}" sibTransId="{B9F99D26-BD24-4DCD-B9CA-350874A98417}"/>
    <dgm:cxn modelId="{E49D5944-1543-4C7F-A1C1-F89DD9A8949A}" type="presOf" srcId="{E062941C-7B08-49F5-A8A7-4A2E23BF78A1}" destId="{9110F5B1-FBF2-4FE6-B672-95B78F357F43}" srcOrd="0" destOrd="0" presId="urn:microsoft.com/office/officeart/2005/8/layout/list1"/>
    <dgm:cxn modelId="{C3152115-C571-4569-A5F9-37533B11B17B}" type="presOf" srcId="{CB321F08-B3FB-41E2-8599-191AD08B8CE1}" destId="{6AFB6198-5B61-42CE-99FF-198BF5552B2D}" srcOrd="1" destOrd="0" presId="urn:microsoft.com/office/officeart/2005/8/layout/list1"/>
    <dgm:cxn modelId="{A138673F-D160-4ACD-8B99-2B96A33E4512}" type="presOf" srcId="{A25F641C-57B0-4608-8B45-32E3B86087A7}" destId="{9110F5B1-FBF2-4FE6-B672-95B78F357F43}" srcOrd="0" destOrd="4" presId="urn:microsoft.com/office/officeart/2005/8/layout/list1"/>
    <dgm:cxn modelId="{B67FE524-530D-4A6F-B29A-6EBAD4DA040F}" type="presOf" srcId="{5D61C28E-993C-4B90-80B8-7282F371AE9C}" destId="{9110F5B1-FBF2-4FE6-B672-95B78F357F43}" srcOrd="0" destOrd="2" presId="urn:microsoft.com/office/officeart/2005/8/layout/list1"/>
    <dgm:cxn modelId="{D5F98E51-DCB0-4F3A-BBC0-697950D8AF51}" type="presOf" srcId="{CB321F08-B3FB-41E2-8599-191AD08B8CE1}" destId="{7A7B16C0-82EA-466A-A6C8-982FA77E5EF2}" srcOrd="0" destOrd="0" presId="urn:microsoft.com/office/officeart/2005/8/layout/list1"/>
    <dgm:cxn modelId="{72184892-67F5-487F-8678-2DB8E559BF81}" type="presParOf" srcId="{8E979E27-243D-4815-8579-F1AF8873DE3D}" destId="{4D7051DF-5FA2-45E7-8C21-630074CCAB28}" srcOrd="0" destOrd="0" presId="urn:microsoft.com/office/officeart/2005/8/layout/list1"/>
    <dgm:cxn modelId="{EE868783-BB51-4486-8150-36171F193676}" type="presParOf" srcId="{4D7051DF-5FA2-45E7-8C21-630074CCAB28}" destId="{7A7B16C0-82EA-466A-A6C8-982FA77E5EF2}" srcOrd="0" destOrd="0" presId="urn:microsoft.com/office/officeart/2005/8/layout/list1"/>
    <dgm:cxn modelId="{09EE2DDB-9864-4D6E-BD40-4C49CD80A625}" type="presParOf" srcId="{4D7051DF-5FA2-45E7-8C21-630074CCAB28}" destId="{6AFB6198-5B61-42CE-99FF-198BF5552B2D}" srcOrd="1" destOrd="0" presId="urn:microsoft.com/office/officeart/2005/8/layout/list1"/>
    <dgm:cxn modelId="{B93559B3-ABA4-45EF-B740-1C92E8F00F7F}" type="presParOf" srcId="{8E979E27-243D-4815-8579-F1AF8873DE3D}" destId="{D9740CDB-836B-42AD-BC2E-FAFDA9D3A947}" srcOrd="1" destOrd="0" presId="urn:microsoft.com/office/officeart/2005/8/layout/list1"/>
    <dgm:cxn modelId="{97A521E3-1477-4358-8E2A-9DB45BF2AF1A}" type="presParOf" srcId="{8E979E27-243D-4815-8579-F1AF8873DE3D}" destId="{9110F5B1-FBF2-4FE6-B672-95B78F357F43}"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A8FFC5B-4344-4637-9E2A-8C8F3B02BE12}"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zh-CN" altLang="en-US"/>
        </a:p>
      </dgm:t>
    </dgm:pt>
    <dgm:pt modelId="{CB321F08-B3FB-41E2-8599-191AD08B8CE1}">
      <dgm:prSet phldrT="[文本]" custT="1"/>
      <dgm:spPr/>
      <dgm:t>
        <a:bodyPr/>
        <a:lstStyle/>
        <a:p>
          <a:pPr algn="ctr"/>
          <a:r>
            <a:rPr lang="zh-CN" altLang="en-US" sz="1400" b="1" dirty="0" smtClean="0"/>
            <a:t>事后跟踪，</a:t>
          </a:r>
          <a:r>
            <a:rPr lang="zh-CN" sz="1400" b="1" dirty="0" smtClean="0"/>
            <a:t>持续监控业务的合规性、真实性</a:t>
          </a:r>
          <a:endParaRPr lang="zh-CN" altLang="en-US" sz="1400" b="1" dirty="0" smtClean="0"/>
        </a:p>
      </dgm:t>
    </dgm:pt>
    <dgm:pt modelId="{44E7AABF-F584-4D18-8948-A8E2788B1BCA}" type="parTrans" cxnId="{E082C6CD-FFF5-47E8-82D7-E10CE494F6F0}">
      <dgm:prSet/>
      <dgm:spPr/>
      <dgm:t>
        <a:bodyPr/>
        <a:lstStyle/>
        <a:p>
          <a:endParaRPr lang="zh-CN" altLang="en-US"/>
        </a:p>
      </dgm:t>
    </dgm:pt>
    <dgm:pt modelId="{8210C1FB-9A74-4436-8BB5-7A4AC373CC74}" type="sibTrans" cxnId="{E082C6CD-FFF5-47E8-82D7-E10CE494F6F0}">
      <dgm:prSet/>
      <dgm:spPr/>
      <dgm:t>
        <a:bodyPr/>
        <a:lstStyle/>
        <a:p>
          <a:endParaRPr lang="zh-CN" altLang="en-US"/>
        </a:p>
      </dgm:t>
    </dgm:pt>
    <dgm:pt modelId="{E062941C-7B08-49F5-A8A7-4A2E23BF78A1}">
      <dgm:prSet phldrT="[文本]" custT="1"/>
      <dgm:spPr/>
      <dgm:t>
        <a:bodyPr/>
        <a:lstStyle/>
        <a:p>
          <a:r>
            <a:rPr lang="zh-CN" sz="1400" dirty="0" smtClean="0"/>
            <a:t>银行应将本规范中的客户背景调查、客户分类、业务单证审核、持续监控等要求，通过合理方式与自身内控制度、风险管理流程和业务操作流程进行有机整合，作为自身管理制度的组成部分加以认真执行。</a:t>
          </a:r>
          <a:endParaRPr lang="zh-CN" altLang="en-US" sz="1400" dirty="0"/>
        </a:p>
      </dgm:t>
    </dgm:pt>
    <dgm:pt modelId="{D06E35FF-EC2A-4C21-9AF0-E7B64E0BDB51}" type="parTrans" cxnId="{C4D698A5-4F00-4C62-AEC7-50F168200B71}">
      <dgm:prSet/>
      <dgm:spPr/>
      <dgm:t>
        <a:bodyPr/>
        <a:lstStyle/>
        <a:p>
          <a:endParaRPr lang="zh-CN" altLang="en-US"/>
        </a:p>
      </dgm:t>
    </dgm:pt>
    <dgm:pt modelId="{1E12AD25-A0CF-4657-821C-CB7E38F4E980}" type="sibTrans" cxnId="{C4D698A5-4F00-4C62-AEC7-50F168200B71}">
      <dgm:prSet/>
      <dgm:spPr/>
      <dgm:t>
        <a:bodyPr/>
        <a:lstStyle/>
        <a:p>
          <a:endParaRPr lang="zh-CN" altLang="en-US"/>
        </a:p>
      </dgm:t>
    </dgm:pt>
    <dgm:pt modelId="{7404066E-C28E-4549-830C-D06C7DD147F3}">
      <dgm:prSet phldrT="[文本]" custT="1"/>
      <dgm:spPr/>
      <dgm:t>
        <a:bodyPr/>
        <a:lstStyle/>
        <a:p>
          <a:pPr algn="ctr"/>
          <a:r>
            <a:rPr lang="zh-CN" altLang="en-US" sz="1400" b="1" dirty="0" smtClean="0"/>
            <a:t>发现异常情况及时报告，并向客户做好解释说明</a:t>
          </a:r>
        </a:p>
      </dgm:t>
    </dgm:pt>
    <dgm:pt modelId="{F4B9BD51-99D8-4AEE-B5AE-752B3E143B74}" type="parTrans" cxnId="{BC7A32E0-20CB-48B0-95C2-9A9A20B13545}">
      <dgm:prSet/>
      <dgm:spPr/>
      <dgm:t>
        <a:bodyPr/>
        <a:lstStyle/>
        <a:p>
          <a:endParaRPr lang="zh-CN" altLang="en-US"/>
        </a:p>
      </dgm:t>
    </dgm:pt>
    <dgm:pt modelId="{D2AE56FA-16BC-4FA0-B49A-A41CA756B9E3}" type="sibTrans" cxnId="{BC7A32E0-20CB-48B0-95C2-9A9A20B13545}">
      <dgm:prSet/>
      <dgm:spPr/>
      <dgm:t>
        <a:bodyPr/>
        <a:lstStyle/>
        <a:p>
          <a:endParaRPr lang="zh-CN" altLang="en-US"/>
        </a:p>
      </dgm:t>
    </dgm:pt>
    <dgm:pt modelId="{B3C7EE10-47BD-400A-8BBA-F7F9E47DAF25}">
      <dgm:prSet phldrT="[文本]" custT="1"/>
      <dgm:spPr/>
      <dgm:t>
        <a:bodyPr/>
        <a:lstStyle/>
        <a:p>
          <a:r>
            <a:rPr lang="zh-CN" sz="1400" dirty="0" smtClean="0"/>
            <a:t>在业务办理过程中，银行若发现影响面较大、规模较大的异常情况，或者难以把握的重大问题，银行可自行暂停为客户办理后续业务，并及时向自律机制小组报告，同时应做好客户解释说明。</a:t>
          </a:r>
          <a:endParaRPr lang="zh-CN" altLang="en-US" sz="1400" dirty="0" smtClean="0"/>
        </a:p>
      </dgm:t>
    </dgm:pt>
    <dgm:pt modelId="{623D2B7F-5113-4FA9-B74D-03BE542A7EA5}" type="parTrans" cxnId="{1BF38C02-D45C-4DE0-841C-8AF99C7BCB94}">
      <dgm:prSet/>
      <dgm:spPr/>
      <dgm:t>
        <a:bodyPr/>
        <a:lstStyle/>
        <a:p>
          <a:endParaRPr lang="zh-CN" altLang="en-US"/>
        </a:p>
      </dgm:t>
    </dgm:pt>
    <dgm:pt modelId="{277D861F-9E5C-4ECC-B53C-D02B037A5AF0}" type="sibTrans" cxnId="{1BF38C02-D45C-4DE0-841C-8AF99C7BCB94}">
      <dgm:prSet/>
      <dgm:spPr/>
      <dgm:t>
        <a:bodyPr/>
        <a:lstStyle/>
        <a:p>
          <a:endParaRPr lang="zh-CN" altLang="en-US"/>
        </a:p>
      </dgm:t>
    </dgm:pt>
    <dgm:pt modelId="{A4397EC4-DD62-4DFA-8EEC-9A5125D08EED}">
      <dgm:prSet phldrT="[文本]" custT="1"/>
      <dgm:spPr/>
      <dgm:t>
        <a:bodyPr/>
        <a:lstStyle/>
        <a:p>
          <a:pPr algn="ctr"/>
          <a:r>
            <a:rPr lang="zh-CN" altLang="en-US" sz="1400" b="1" dirty="0" smtClean="0"/>
            <a:t>无论是否有风险敞口，均应确保业务的合规性、真实性</a:t>
          </a:r>
        </a:p>
      </dgm:t>
    </dgm:pt>
    <dgm:pt modelId="{520C4335-D698-422C-96BA-CCDC67B23F33}" type="parTrans" cxnId="{9DB75DB9-E318-4DAD-99A1-EC4BB91FF758}">
      <dgm:prSet/>
      <dgm:spPr/>
      <dgm:t>
        <a:bodyPr/>
        <a:lstStyle/>
        <a:p>
          <a:endParaRPr lang="zh-CN" altLang="en-US"/>
        </a:p>
      </dgm:t>
    </dgm:pt>
    <dgm:pt modelId="{69D87872-8933-4F96-8CEA-5C001F7B406F}" type="sibTrans" cxnId="{9DB75DB9-E318-4DAD-99A1-EC4BB91FF758}">
      <dgm:prSet/>
      <dgm:spPr/>
      <dgm:t>
        <a:bodyPr/>
        <a:lstStyle/>
        <a:p>
          <a:endParaRPr lang="zh-CN" altLang="en-US"/>
        </a:p>
      </dgm:t>
    </dgm:pt>
    <dgm:pt modelId="{61AB830E-82E5-4138-ADEA-FDF9FA2638E6}">
      <dgm:prSet phldrT="[文本]" custT="1"/>
      <dgm:spPr/>
      <dgm:t>
        <a:bodyPr/>
        <a:lstStyle/>
        <a:p>
          <a:r>
            <a:rPr lang="zh-CN" sz="1400" dirty="0" smtClean="0"/>
            <a:t>银行在办理境内直接投资外汇业务时，无论自身有无风险敞口，均应确保业务的合规性、真实性。</a:t>
          </a:r>
          <a:endParaRPr lang="zh-CN" altLang="en-US" sz="1400" dirty="0" smtClean="0"/>
        </a:p>
      </dgm:t>
    </dgm:pt>
    <dgm:pt modelId="{321845F6-4C22-4737-9A9D-B2CA1DC70F9D}" type="parTrans" cxnId="{0E4D6789-601A-4878-97CF-1266D8B89131}">
      <dgm:prSet/>
      <dgm:spPr/>
      <dgm:t>
        <a:bodyPr/>
        <a:lstStyle/>
        <a:p>
          <a:endParaRPr lang="zh-CN" altLang="en-US"/>
        </a:p>
      </dgm:t>
    </dgm:pt>
    <dgm:pt modelId="{6B717B27-D789-4676-933D-BD2C99D606D6}" type="sibTrans" cxnId="{0E4D6789-601A-4878-97CF-1266D8B89131}">
      <dgm:prSet/>
      <dgm:spPr/>
      <dgm:t>
        <a:bodyPr/>
        <a:lstStyle/>
        <a:p>
          <a:endParaRPr lang="zh-CN" altLang="en-US"/>
        </a:p>
      </dgm:t>
    </dgm:pt>
    <dgm:pt modelId="{20C5730F-08A9-4BA7-BECB-5EF4F148BF85}">
      <dgm:prSet phldrT="[文本]" custT="1"/>
      <dgm:spPr/>
      <dgm:t>
        <a:bodyPr/>
        <a:lstStyle/>
        <a:p>
          <a:r>
            <a:rPr lang="zh-CN" sz="1400" dirty="0" smtClean="0"/>
            <a:t>在为客户审核、办理业务后，银行仍应在业务存续期间结合其风险管理流程，持续监控业务的合规性、真实性，确保业务的后续运作、资金的后续使用等与客户业务申请一致。</a:t>
          </a:r>
          <a:endParaRPr lang="zh-CN" altLang="en-US" sz="1400" dirty="0"/>
        </a:p>
      </dgm:t>
    </dgm:pt>
    <dgm:pt modelId="{F832B3E1-6D78-4CA6-BFF4-5D3CAA0615F0}" type="parTrans" cxnId="{F449448F-84A6-41A5-AFF7-C89B7ED095B1}">
      <dgm:prSet/>
      <dgm:spPr/>
    </dgm:pt>
    <dgm:pt modelId="{1C97BAD4-C664-4C9F-A95F-741BA90D455D}" type="sibTrans" cxnId="{F449448F-84A6-41A5-AFF7-C89B7ED095B1}">
      <dgm:prSet/>
      <dgm:spPr/>
    </dgm:pt>
    <dgm:pt modelId="{8E979E27-243D-4815-8579-F1AF8873DE3D}" type="pres">
      <dgm:prSet presAssocID="{FA8FFC5B-4344-4637-9E2A-8C8F3B02BE12}" presName="linear" presStyleCnt="0">
        <dgm:presLayoutVars>
          <dgm:dir/>
          <dgm:animLvl val="lvl"/>
          <dgm:resizeHandles val="exact"/>
        </dgm:presLayoutVars>
      </dgm:prSet>
      <dgm:spPr/>
      <dgm:t>
        <a:bodyPr/>
        <a:lstStyle/>
        <a:p>
          <a:endParaRPr lang="zh-CN" altLang="en-US"/>
        </a:p>
      </dgm:t>
    </dgm:pt>
    <dgm:pt modelId="{E06497E9-180F-41DE-84F5-BF46A7A64B92}" type="pres">
      <dgm:prSet presAssocID="{A4397EC4-DD62-4DFA-8EEC-9A5125D08EED}" presName="parentLin" presStyleCnt="0"/>
      <dgm:spPr/>
      <dgm:t>
        <a:bodyPr/>
        <a:lstStyle/>
        <a:p>
          <a:endParaRPr lang="zh-CN" altLang="en-US"/>
        </a:p>
      </dgm:t>
    </dgm:pt>
    <dgm:pt modelId="{CBFC557B-A9A0-4E81-8E0D-D16CEA36070C}" type="pres">
      <dgm:prSet presAssocID="{A4397EC4-DD62-4DFA-8EEC-9A5125D08EED}" presName="parentLeftMargin" presStyleLbl="node1" presStyleIdx="0" presStyleCnt="3"/>
      <dgm:spPr/>
      <dgm:t>
        <a:bodyPr/>
        <a:lstStyle/>
        <a:p>
          <a:endParaRPr lang="zh-CN" altLang="en-US"/>
        </a:p>
      </dgm:t>
    </dgm:pt>
    <dgm:pt modelId="{8E0BE489-47D9-46E2-8118-EBAE98F5A0A0}" type="pres">
      <dgm:prSet presAssocID="{A4397EC4-DD62-4DFA-8EEC-9A5125D08EED}" presName="parentText" presStyleLbl="node1" presStyleIdx="0" presStyleCnt="3" custScaleX="91642" custScaleY="32156" custLinFactNeighborX="-2413" custLinFactNeighborY="-15496">
        <dgm:presLayoutVars>
          <dgm:chMax val="0"/>
          <dgm:bulletEnabled val="1"/>
        </dgm:presLayoutVars>
      </dgm:prSet>
      <dgm:spPr/>
      <dgm:t>
        <a:bodyPr/>
        <a:lstStyle/>
        <a:p>
          <a:endParaRPr lang="zh-CN" altLang="en-US"/>
        </a:p>
      </dgm:t>
    </dgm:pt>
    <dgm:pt modelId="{FB964FB1-58D2-483C-B1E8-C6CB2AAD2E8F}" type="pres">
      <dgm:prSet presAssocID="{A4397EC4-DD62-4DFA-8EEC-9A5125D08EED}" presName="negativeSpace" presStyleCnt="0"/>
      <dgm:spPr/>
      <dgm:t>
        <a:bodyPr/>
        <a:lstStyle/>
        <a:p>
          <a:endParaRPr lang="zh-CN" altLang="en-US"/>
        </a:p>
      </dgm:t>
    </dgm:pt>
    <dgm:pt modelId="{B7044F7E-F0DE-4FE7-B2FA-8253E82E225F}" type="pres">
      <dgm:prSet presAssocID="{A4397EC4-DD62-4DFA-8EEC-9A5125D08EED}" presName="childText" presStyleLbl="conFgAcc1" presStyleIdx="0" presStyleCnt="3" custLinFactNeighborY="21813">
        <dgm:presLayoutVars>
          <dgm:bulletEnabled val="1"/>
        </dgm:presLayoutVars>
      </dgm:prSet>
      <dgm:spPr/>
      <dgm:t>
        <a:bodyPr/>
        <a:lstStyle/>
        <a:p>
          <a:endParaRPr lang="zh-CN" altLang="en-US"/>
        </a:p>
      </dgm:t>
    </dgm:pt>
    <dgm:pt modelId="{BAE3F552-75AA-4695-9074-B676E0205582}" type="pres">
      <dgm:prSet presAssocID="{69D87872-8933-4F96-8CEA-5C001F7B406F}" presName="spaceBetweenRectangles" presStyleCnt="0"/>
      <dgm:spPr/>
    </dgm:pt>
    <dgm:pt modelId="{4D7051DF-5FA2-45E7-8C21-630074CCAB28}" type="pres">
      <dgm:prSet presAssocID="{CB321F08-B3FB-41E2-8599-191AD08B8CE1}" presName="parentLin" presStyleCnt="0"/>
      <dgm:spPr/>
      <dgm:t>
        <a:bodyPr/>
        <a:lstStyle/>
        <a:p>
          <a:endParaRPr lang="zh-CN" altLang="en-US"/>
        </a:p>
      </dgm:t>
    </dgm:pt>
    <dgm:pt modelId="{7A7B16C0-82EA-466A-A6C8-982FA77E5EF2}" type="pres">
      <dgm:prSet presAssocID="{CB321F08-B3FB-41E2-8599-191AD08B8CE1}" presName="parentLeftMargin" presStyleLbl="node1" presStyleIdx="0" presStyleCnt="3"/>
      <dgm:spPr/>
      <dgm:t>
        <a:bodyPr/>
        <a:lstStyle/>
        <a:p>
          <a:endParaRPr lang="zh-CN" altLang="en-US"/>
        </a:p>
      </dgm:t>
    </dgm:pt>
    <dgm:pt modelId="{6AFB6198-5B61-42CE-99FF-198BF5552B2D}" type="pres">
      <dgm:prSet presAssocID="{CB321F08-B3FB-41E2-8599-191AD08B8CE1}" presName="parentText" presStyleLbl="node1" presStyleIdx="1" presStyleCnt="3" custScaleX="87332" custScaleY="35439" custLinFactNeighborX="-2413" custLinFactNeighborY="-17787">
        <dgm:presLayoutVars>
          <dgm:chMax val="0"/>
          <dgm:bulletEnabled val="1"/>
        </dgm:presLayoutVars>
      </dgm:prSet>
      <dgm:spPr/>
      <dgm:t>
        <a:bodyPr/>
        <a:lstStyle/>
        <a:p>
          <a:endParaRPr lang="zh-CN" altLang="en-US"/>
        </a:p>
      </dgm:t>
    </dgm:pt>
    <dgm:pt modelId="{D9740CDB-836B-42AD-BC2E-FAFDA9D3A947}" type="pres">
      <dgm:prSet presAssocID="{CB321F08-B3FB-41E2-8599-191AD08B8CE1}" presName="negativeSpace" presStyleCnt="0"/>
      <dgm:spPr/>
      <dgm:t>
        <a:bodyPr/>
        <a:lstStyle/>
        <a:p>
          <a:endParaRPr lang="zh-CN" altLang="en-US"/>
        </a:p>
      </dgm:t>
    </dgm:pt>
    <dgm:pt modelId="{9110F5B1-FBF2-4FE6-B672-95B78F357F43}" type="pres">
      <dgm:prSet presAssocID="{CB321F08-B3FB-41E2-8599-191AD08B8CE1}" presName="childText" presStyleLbl="conFgAcc1" presStyleIdx="1" presStyleCnt="3" custScaleX="100000" custScaleY="90423">
        <dgm:presLayoutVars>
          <dgm:bulletEnabled val="1"/>
        </dgm:presLayoutVars>
      </dgm:prSet>
      <dgm:spPr/>
      <dgm:t>
        <a:bodyPr/>
        <a:lstStyle/>
        <a:p>
          <a:endParaRPr lang="zh-CN" altLang="en-US"/>
        </a:p>
      </dgm:t>
    </dgm:pt>
    <dgm:pt modelId="{1F8E145D-3C8C-42AA-B8CC-2D6F99E22209}" type="pres">
      <dgm:prSet presAssocID="{8210C1FB-9A74-4436-8BB5-7A4AC373CC74}" presName="spaceBetweenRectangles" presStyleCnt="0"/>
      <dgm:spPr/>
      <dgm:t>
        <a:bodyPr/>
        <a:lstStyle/>
        <a:p>
          <a:endParaRPr lang="zh-CN" altLang="en-US"/>
        </a:p>
      </dgm:t>
    </dgm:pt>
    <dgm:pt modelId="{59213C0A-FB12-4398-926D-78D45DF1B13F}" type="pres">
      <dgm:prSet presAssocID="{7404066E-C28E-4549-830C-D06C7DD147F3}" presName="parentLin" presStyleCnt="0"/>
      <dgm:spPr/>
      <dgm:t>
        <a:bodyPr/>
        <a:lstStyle/>
        <a:p>
          <a:endParaRPr lang="zh-CN" altLang="en-US"/>
        </a:p>
      </dgm:t>
    </dgm:pt>
    <dgm:pt modelId="{6C6AFCC1-8152-429D-986C-25B16970D4AC}" type="pres">
      <dgm:prSet presAssocID="{7404066E-C28E-4549-830C-D06C7DD147F3}" presName="parentLeftMargin" presStyleLbl="node1" presStyleIdx="1" presStyleCnt="3"/>
      <dgm:spPr/>
      <dgm:t>
        <a:bodyPr/>
        <a:lstStyle/>
        <a:p>
          <a:endParaRPr lang="zh-CN" altLang="en-US"/>
        </a:p>
      </dgm:t>
    </dgm:pt>
    <dgm:pt modelId="{DE03EA2F-742B-43BC-81E6-6B18CA4A5454}" type="pres">
      <dgm:prSet presAssocID="{7404066E-C28E-4549-830C-D06C7DD147F3}" presName="parentText" presStyleLbl="node1" presStyleIdx="2" presStyleCnt="3" custScaleX="90027" custScaleY="32994" custLinFactNeighborX="-2413" custLinFactNeighborY="-19819">
        <dgm:presLayoutVars>
          <dgm:chMax val="0"/>
          <dgm:bulletEnabled val="1"/>
        </dgm:presLayoutVars>
      </dgm:prSet>
      <dgm:spPr/>
      <dgm:t>
        <a:bodyPr/>
        <a:lstStyle/>
        <a:p>
          <a:endParaRPr lang="zh-CN" altLang="en-US"/>
        </a:p>
      </dgm:t>
    </dgm:pt>
    <dgm:pt modelId="{690284AE-B9FF-40DF-9CF0-2CF1DF30EB04}" type="pres">
      <dgm:prSet presAssocID="{7404066E-C28E-4549-830C-D06C7DD147F3}" presName="negativeSpace" presStyleCnt="0"/>
      <dgm:spPr/>
      <dgm:t>
        <a:bodyPr/>
        <a:lstStyle/>
        <a:p>
          <a:endParaRPr lang="zh-CN" altLang="en-US"/>
        </a:p>
      </dgm:t>
    </dgm:pt>
    <dgm:pt modelId="{E0924ABB-A2F3-4E54-AB20-965C5F75EFB1}" type="pres">
      <dgm:prSet presAssocID="{7404066E-C28E-4549-830C-D06C7DD147F3}" presName="childText" presStyleLbl="conFgAcc1" presStyleIdx="2" presStyleCnt="3">
        <dgm:presLayoutVars>
          <dgm:bulletEnabled val="1"/>
        </dgm:presLayoutVars>
      </dgm:prSet>
      <dgm:spPr/>
      <dgm:t>
        <a:bodyPr/>
        <a:lstStyle/>
        <a:p>
          <a:endParaRPr lang="zh-CN" altLang="en-US"/>
        </a:p>
      </dgm:t>
    </dgm:pt>
  </dgm:ptLst>
  <dgm:cxnLst>
    <dgm:cxn modelId="{86A82AB8-EF8B-4D5D-8FA8-BAE803948B6A}" type="presOf" srcId="{61AB830E-82E5-4138-ADEA-FDF9FA2638E6}" destId="{B7044F7E-F0DE-4FE7-B2FA-8253E82E225F}" srcOrd="0" destOrd="0" presId="urn:microsoft.com/office/officeart/2005/8/layout/list1"/>
    <dgm:cxn modelId="{C7D6F440-6273-4CE0-BF65-073C8F5553A6}" type="presOf" srcId="{E062941C-7B08-49F5-A8A7-4A2E23BF78A1}" destId="{9110F5B1-FBF2-4FE6-B672-95B78F357F43}" srcOrd="0" destOrd="0" presId="urn:microsoft.com/office/officeart/2005/8/layout/list1"/>
    <dgm:cxn modelId="{107469B1-EAD3-4BA4-953B-011071568978}" type="presOf" srcId="{FA8FFC5B-4344-4637-9E2A-8C8F3B02BE12}" destId="{8E979E27-243D-4815-8579-F1AF8873DE3D}" srcOrd="0" destOrd="0" presId="urn:microsoft.com/office/officeart/2005/8/layout/list1"/>
    <dgm:cxn modelId="{89E27F95-41FA-4EB6-8538-DC052AE40277}" type="presOf" srcId="{7404066E-C28E-4549-830C-D06C7DD147F3}" destId="{DE03EA2F-742B-43BC-81E6-6B18CA4A5454}" srcOrd="1" destOrd="0" presId="urn:microsoft.com/office/officeart/2005/8/layout/list1"/>
    <dgm:cxn modelId="{1BF38C02-D45C-4DE0-841C-8AF99C7BCB94}" srcId="{7404066E-C28E-4549-830C-D06C7DD147F3}" destId="{B3C7EE10-47BD-400A-8BBA-F7F9E47DAF25}" srcOrd="0" destOrd="0" parTransId="{623D2B7F-5113-4FA9-B74D-03BE542A7EA5}" sibTransId="{277D861F-9E5C-4ECC-B53C-D02B037A5AF0}"/>
    <dgm:cxn modelId="{C4D698A5-4F00-4C62-AEC7-50F168200B71}" srcId="{CB321F08-B3FB-41E2-8599-191AD08B8CE1}" destId="{E062941C-7B08-49F5-A8A7-4A2E23BF78A1}" srcOrd="0" destOrd="0" parTransId="{D06E35FF-EC2A-4C21-9AF0-E7B64E0BDB51}" sibTransId="{1E12AD25-A0CF-4657-821C-CB7E38F4E980}"/>
    <dgm:cxn modelId="{BC7A32E0-20CB-48B0-95C2-9A9A20B13545}" srcId="{FA8FFC5B-4344-4637-9E2A-8C8F3B02BE12}" destId="{7404066E-C28E-4549-830C-D06C7DD147F3}" srcOrd="2" destOrd="0" parTransId="{F4B9BD51-99D8-4AEE-B5AE-752B3E143B74}" sibTransId="{D2AE56FA-16BC-4FA0-B49A-A41CA756B9E3}"/>
    <dgm:cxn modelId="{6D49EAF6-20DF-43A5-B851-8253BFC656AD}" type="presOf" srcId="{7404066E-C28E-4549-830C-D06C7DD147F3}" destId="{6C6AFCC1-8152-429D-986C-25B16970D4AC}" srcOrd="0" destOrd="0" presId="urn:microsoft.com/office/officeart/2005/8/layout/list1"/>
    <dgm:cxn modelId="{7731E7F4-B1B7-4B26-804C-D64DF3F333FF}" type="presOf" srcId="{20C5730F-08A9-4BA7-BECB-5EF4F148BF85}" destId="{9110F5B1-FBF2-4FE6-B672-95B78F357F43}" srcOrd="0" destOrd="1" presId="urn:microsoft.com/office/officeart/2005/8/layout/list1"/>
    <dgm:cxn modelId="{EFF977E3-6100-46D6-B16E-D7A905D05F96}" type="presOf" srcId="{B3C7EE10-47BD-400A-8BBA-F7F9E47DAF25}" destId="{E0924ABB-A2F3-4E54-AB20-965C5F75EFB1}" srcOrd="0" destOrd="0" presId="urn:microsoft.com/office/officeart/2005/8/layout/list1"/>
    <dgm:cxn modelId="{E0547FB7-0278-4639-98EA-E102AE05318A}" type="presOf" srcId="{A4397EC4-DD62-4DFA-8EEC-9A5125D08EED}" destId="{8E0BE489-47D9-46E2-8118-EBAE98F5A0A0}" srcOrd="1" destOrd="0" presId="urn:microsoft.com/office/officeart/2005/8/layout/list1"/>
    <dgm:cxn modelId="{A463997E-293C-42FC-8997-653FB1842CAE}" type="presOf" srcId="{A4397EC4-DD62-4DFA-8EEC-9A5125D08EED}" destId="{CBFC557B-A9A0-4E81-8E0D-D16CEA36070C}" srcOrd="0" destOrd="0" presId="urn:microsoft.com/office/officeart/2005/8/layout/list1"/>
    <dgm:cxn modelId="{F449448F-84A6-41A5-AFF7-C89B7ED095B1}" srcId="{CB321F08-B3FB-41E2-8599-191AD08B8CE1}" destId="{20C5730F-08A9-4BA7-BECB-5EF4F148BF85}" srcOrd="1" destOrd="0" parTransId="{F832B3E1-6D78-4CA6-BFF4-5D3CAA0615F0}" sibTransId="{1C97BAD4-C664-4C9F-A95F-741BA90D455D}"/>
    <dgm:cxn modelId="{215FEE53-A6A6-4B17-BBAA-C780473C7267}" type="presOf" srcId="{CB321F08-B3FB-41E2-8599-191AD08B8CE1}" destId="{7A7B16C0-82EA-466A-A6C8-982FA77E5EF2}" srcOrd="0" destOrd="0" presId="urn:microsoft.com/office/officeart/2005/8/layout/list1"/>
    <dgm:cxn modelId="{9DB75DB9-E318-4DAD-99A1-EC4BB91FF758}" srcId="{FA8FFC5B-4344-4637-9E2A-8C8F3B02BE12}" destId="{A4397EC4-DD62-4DFA-8EEC-9A5125D08EED}" srcOrd="0" destOrd="0" parTransId="{520C4335-D698-422C-96BA-CCDC67B23F33}" sibTransId="{69D87872-8933-4F96-8CEA-5C001F7B406F}"/>
    <dgm:cxn modelId="{E1762D26-308A-43E7-A219-A325259CEEE0}" type="presOf" srcId="{CB321F08-B3FB-41E2-8599-191AD08B8CE1}" destId="{6AFB6198-5B61-42CE-99FF-198BF5552B2D}" srcOrd="1" destOrd="0" presId="urn:microsoft.com/office/officeart/2005/8/layout/list1"/>
    <dgm:cxn modelId="{0E4D6789-601A-4878-97CF-1266D8B89131}" srcId="{A4397EC4-DD62-4DFA-8EEC-9A5125D08EED}" destId="{61AB830E-82E5-4138-ADEA-FDF9FA2638E6}" srcOrd="0" destOrd="0" parTransId="{321845F6-4C22-4737-9A9D-B2CA1DC70F9D}" sibTransId="{6B717B27-D789-4676-933D-BD2C99D606D6}"/>
    <dgm:cxn modelId="{E082C6CD-FFF5-47E8-82D7-E10CE494F6F0}" srcId="{FA8FFC5B-4344-4637-9E2A-8C8F3B02BE12}" destId="{CB321F08-B3FB-41E2-8599-191AD08B8CE1}" srcOrd="1" destOrd="0" parTransId="{44E7AABF-F584-4D18-8948-A8E2788B1BCA}" sibTransId="{8210C1FB-9A74-4436-8BB5-7A4AC373CC74}"/>
    <dgm:cxn modelId="{4765949B-3C7A-48E2-A6AA-8B822A97E9B6}" type="presParOf" srcId="{8E979E27-243D-4815-8579-F1AF8873DE3D}" destId="{E06497E9-180F-41DE-84F5-BF46A7A64B92}" srcOrd="0" destOrd="0" presId="urn:microsoft.com/office/officeart/2005/8/layout/list1"/>
    <dgm:cxn modelId="{31461D62-EAD7-4DE7-A0FF-1ED4E3778720}" type="presParOf" srcId="{E06497E9-180F-41DE-84F5-BF46A7A64B92}" destId="{CBFC557B-A9A0-4E81-8E0D-D16CEA36070C}" srcOrd="0" destOrd="0" presId="urn:microsoft.com/office/officeart/2005/8/layout/list1"/>
    <dgm:cxn modelId="{4AB57C2C-3193-41E1-BFA1-4EA226EEA63A}" type="presParOf" srcId="{E06497E9-180F-41DE-84F5-BF46A7A64B92}" destId="{8E0BE489-47D9-46E2-8118-EBAE98F5A0A0}" srcOrd="1" destOrd="0" presId="urn:microsoft.com/office/officeart/2005/8/layout/list1"/>
    <dgm:cxn modelId="{8496682A-50C4-4A5B-8D5F-53844D6449A3}" type="presParOf" srcId="{8E979E27-243D-4815-8579-F1AF8873DE3D}" destId="{FB964FB1-58D2-483C-B1E8-C6CB2AAD2E8F}" srcOrd="1" destOrd="0" presId="urn:microsoft.com/office/officeart/2005/8/layout/list1"/>
    <dgm:cxn modelId="{93D9DDBD-C42F-4389-8CA5-66B125C711FB}" type="presParOf" srcId="{8E979E27-243D-4815-8579-F1AF8873DE3D}" destId="{B7044F7E-F0DE-4FE7-B2FA-8253E82E225F}" srcOrd="2" destOrd="0" presId="urn:microsoft.com/office/officeart/2005/8/layout/list1"/>
    <dgm:cxn modelId="{C34741D8-CCAA-48A7-A815-C88C15DE3C84}" type="presParOf" srcId="{8E979E27-243D-4815-8579-F1AF8873DE3D}" destId="{BAE3F552-75AA-4695-9074-B676E0205582}" srcOrd="3" destOrd="0" presId="urn:microsoft.com/office/officeart/2005/8/layout/list1"/>
    <dgm:cxn modelId="{56A260C7-7DE4-4105-8DC6-DD1D2772828E}" type="presParOf" srcId="{8E979E27-243D-4815-8579-F1AF8873DE3D}" destId="{4D7051DF-5FA2-45E7-8C21-630074CCAB28}" srcOrd="4" destOrd="0" presId="urn:microsoft.com/office/officeart/2005/8/layout/list1"/>
    <dgm:cxn modelId="{B68EC531-6A62-457C-99C8-90EC001AA449}" type="presParOf" srcId="{4D7051DF-5FA2-45E7-8C21-630074CCAB28}" destId="{7A7B16C0-82EA-466A-A6C8-982FA77E5EF2}" srcOrd="0" destOrd="0" presId="urn:microsoft.com/office/officeart/2005/8/layout/list1"/>
    <dgm:cxn modelId="{94B22417-BF2B-4A34-A0EB-2D135DD358F5}" type="presParOf" srcId="{4D7051DF-5FA2-45E7-8C21-630074CCAB28}" destId="{6AFB6198-5B61-42CE-99FF-198BF5552B2D}" srcOrd="1" destOrd="0" presId="urn:microsoft.com/office/officeart/2005/8/layout/list1"/>
    <dgm:cxn modelId="{119B7BD3-FB3E-4EE9-8769-EEE1316606E4}" type="presParOf" srcId="{8E979E27-243D-4815-8579-F1AF8873DE3D}" destId="{D9740CDB-836B-42AD-BC2E-FAFDA9D3A947}" srcOrd="5" destOrd="0" presId="urn:microsoft.com/office/officeart/2005/8/layout/list1"/>
    <dgm:cxn modelId="{1D74FF75-F983-465A-A8F5-FCCFD684B6AB}" type="presParOf" srcId="{8E979E27-243D-4815-8579-F1AF8873DE3D}" destId="{9110F5B1-FBF2-4FE6-B672-95B78F357F43}" srcOrd="6" destOrd="0" presId="urn:microsoft.com/office/officeart/2005/8/layout/list1"/>
    <dgm:cxn modelId="{7636DC2E-9494-4F35-97EC-F5D9351ACE43}" type="presParOf" srcId="{8E979E27-243D-4815-8579-F1AF8873DE3D}" destId="{1F8E145D-3C8C-42AA-B8CC-2D6F99E22209}" srcOrd="7" destOrd="0" presId="urn:microsoft.com/office/officeart/2005/8/layout/list1"/>
    <dgm:cxn modelId="{57548CF1-A6BA-499C-B8AD-43C1E0CE949F}" type="presParOf" srcId="{8E979E27-243D-4815-8579-F1AF8873DE3D}" destId="{59213C0A-FB12-4398-926D-78D45DF1B13F}" srcOrd="8" destOrd="0" presId="urn:microsoft.com/office/officeart/2005/8/layout/list1"/>
    <dgm:cxn modelId="{55AF1590-3948-49AD-9E5F-2F3ECA8AD4FC}" type="presParOf" srcId="{59213C0A-FB12-4398-926D-78D45DF1B13F}" destId="{6C6AFCC1-8152-429D-986C-25B16970D4AC}" srcOrd="0" destOrd="0" presId="urn:microsoft.com/office/officeart/2005/8/layout/list1"/>
    <dgm:cxn modelId="{E20DE395-8041-4CDB-9F42-F2B8B0B78F37}" type="presParOf" srcId="{59213C0A-FB12-4398-926D-78D45DF1B13F}" destId="{DE03EA2F-742B-43BC-81E6-6B18CA4A5454}" srcOrd="1" destOrd="0" presId="urn:microsoft.com/office/officeart/2005/8/layout/list1"/>
    <dgm:cxn modelId="{6ADA3B9B-564D-464A-86A5-602FDC6CE039}" type="presParOf" srcId="{8E979E27-243D-4815-8579-F1AF8873DE3D}" destId="{690284AE-B9FF-40DF-9CF0-2CF1DF30EB04}" srcOrd="9" destOrd="0" presId="urn:microsoft.com/office/officeart/2005/8/layout/list1"/>
    <dgm:cxn modelId="{3D8B85E2-EF75-4609-9C0F-2CEBD3237515}" type="presParOf" srcId="{8E979E27-243D-4815-8579-F1AF8873DE3D}" destId="{E0924ABB-A2F3-4E54-AB20-965C5F75EFB1}"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5473C56-D186-4778-98EF-6DB729B14CCE}" type="doc">
      <dgm:prSet loTypeId="urn:microsoft.com/office/officeart/2005/8/layout/hierarchy4" loCatId="hierarchy" qsTypeId="urn:microsoft.com/office/officeart/2005/8/quickstyle/simple3" qsCatId="simple" csTypeId="urn:microsoft.com/office/officeart/2005/8/colors/colorful4" csCatId="colorful" phldr="1"/>
      <dgm:spPr/>
      <dgm:t>
        <a:bodyPr/>
        <a:lstStyle/>
        <a:p>
          <a:endParaRPr lang="zh-CN" altLang="en-US"/>
        </a:p>
      </dgm:t>
    </dgm:pt>
    <dgm:pt modelId="{E7C008AF-960A-4115-9D7E-36E8AE188E8A}">
      <dgm:prSet phldrT="[文本]" custT="1"/>
      <dgm:spPr/>
      <dgm:t>
        <a:bodyPr/>
        <a:lstStyle/>
        <a:p>
          <a:pPr algn="ctr"/>
          <a:r>
            <a:rPr lang="zh-CN" altLang="en-US" sz="2800" b="1" dirty="0" smtClean="0"/>
            <a:t>具体业务审核规范</a:t>
          </a:r>
          <a:endParaRPr lang="zh-CN" altLang="en-US" sz="2800" b="1" dirty="0"/>
        </a:p>
      </dgm:t>
    </dgm:pt>
    <dgm:pt modelId="{160DB6D5-3D86-4112-ACE4-091828E23C46}" type="parTrans" cxnId="{9F21CC3F-06BE-480A-9A63-6E0BC0B7CD53}">
      <dgm:prSet/>
      <dgm:spPr/>
      <dgm:t>
        <a:bodyPr/>
        <a:lstStyle/>
        <a:p>
          <a:pPr algn="ctr"/>
          <a:endParaRPr lang="zh-CN" altLang="en-US" sz="1200" b="1"/>
        </a:p>
      </dgm:t>
    </dgm:pt>
    <dgm:pt modelId="{198977D0-167D-49C5-81E7-AD38023D8A79}" type="sibTrans" cxnId="{9F21CC3F-06BE-480A-9A63-6E0BC0B7CD53}">
      <dgm:prSet/>
      <dgm:spPr/>
      <dgm:t>
        <a:bodyPr/>
        <a:lstStyle/>
        <a:p>
          <a:pPr algn="ctr"/>
          <a:endParaRPr lang="zh-CN" altLang="en-US" sz="1200" b="1"/>
        </a:p>
      </dgm:t>
    </dgm:pt>
    <dgm:pt modelId="{D1ECB6E3-5254-4117-8E10-D0032D630A4E}">
      <dgm:prSet phldrT="[文本]" custT="1"/>
      <dgm:spPr/>
      <dgm:t>
        <a:bodyPr vert="eaVert"/>
        <a:lstStyle/>
        <a:p>
          <a:pPr algn="ctr"/>
          <a:r>
            <a:rPr lang="zh-CN" altLang="en-US" sz="1600" b="1" dirty="0" smtClean="0"/>
            <a:t>境内直接投资前期费用登记</a:t>
          </a:r>
          <a:endParaRPr lang="zh-CN" altLang="en-US" sz="1600" b="1" dirty="0"/>
        </a:p>
      </dgm:t>
    </dgm:pt>
    <dgm:pt modelId="{0C748A67-07A6-40F0-B5C8-A0F2641FE1F6}" type="parTrans" cxnId="{8AB927FC-B3C7-400E-9686-37EEBF443D04}">
      <dgm:prSet/>
      <dgm:spPr/>
      <dgm:t>
        <a:bodyPr/>
        <a:lstStyle/>
        <a:p>
          <a:pPr algn="ctr"/>
          <a:endParaRPr lang="zh-CN" altLang="en-US" sz="1200" b="1"/>
        </a:p>
      </dgm:t>
    </dgm:pt>
    <dgm:pt modelId="{0A9FAFBB-8227-4A6D-B588-ACE8DEEA5414}" type="sibTrans" cxnId="{8AB927FC-B3C7-400E-9686-37EEBF443D04}">
      <dgm:prSet/>
      <dgm:spPr/>
      <dgm:t>
        <a:bodyPr/>
        <a:lstStyle/>
        <a:p>
          <a:pPr algn="ctr"/>
          <a:endParaRPr lang="zh-CN" altLang="en-US" sz="1200" b="1"/>
        </a:p>
      </dgm:t>
    </dgm:pt>
    <dgm:pt modelId="{FFA50D6B-5777-4135-8F27-4A346DBCBB2A}">
      <dgm:prSet phldrT="[文本]" custT="1"/>
      <dgm:spPr/>
      <dgm:t>
        <a:bodyPr vert="eaVert"/>
        <a:lstStyle/>
        <a:p>
          <a:pPr algn="ctr"/>
          <a:r>
            <a:rPr lang="zh-CN" altLang="en-US" sz="1600" b="1" smtClean="0"/>
            <a:t>境内直接投资前期费用外汇账户开立、入账和使用</a:t>
          </a:r>
          <a:endParaRPr lang="zh-CN" altLang="en-US" sz="1600" b="1" dirty="0"/>
        </a:p>
      </dgm:t>
    </dgm:pt>
    <dgm:pt modelId="{318DF906-0097-4A81-A331-BA4736BB1865}" type="parTrans" cxnId="{079BC44F-D5B8-4FFB-8FA7-B7ECA6990B47}">
      <dgm:prSet/>
      <dgm:spPr/>
      <dgm:t>
        <a:bodyPr/>
        <a:lstStyle/>
        <a:p>
          <a:pPr algn="ctr"/>
          <a:endParaRPr lang="zh-CN" altLang="en-US" sz="1200" b="1"/>
        </a:p>
      </dgm:t>
    </dgm:pt>
    <dgm:pt modelId="{EC190993-BAB8-4BF0-B564-C469234694D9}" type="sibTrans" cxnId="{079BC44F-D5B8-4FFB-8FA7-B7ECA6990B47}">
      <dgm:prSet/>
      <dgm:spPr/>
      <dgm:t>
        <a:bodyPr/>
        <a:lstStyle/>
        <a:p>
          <a:pPr algn="ctr"/>
          <a:endParaRPr lang="zh-CN" altLang="en-US" sz="1200" b="1"/>
        </a:p>
      </dgm:t>
    </dgm:pt>
    <dgm:pt modelId="{F84DE2A8-BADB-40FC-BCCC-FC5A1E981556}">
      <dgm:prSet phldrT="[文本]" custT="1"/>
      <dgm:spPr/>
      <dgm:t>
        <a:bodyPr vert="eaVert"/>
        <a:lstStyle/>
        <a:p>
          <a:pPr algn="ctr"/>
          <a:r>
            <a:rPr lang="zh-CN" altLang="en-US" sz="1600" b="1" dirty="0" smtClean="0"/>
            <a:t>新设外商投资企业外汇登记</a:t>
          </a:r>
          <a:endParaRPr lang="zh-CN" altLang="en-US" sz="1600" b="1" dirty="0"/>
        </a:p>
      </dgm:t>
    </dgm:pt>
    <dgm:pt modelId="{8B52F644-DBA4-47D8-B0FB-8AA72390802F}" type="parTrans" cxnId="{8B92ACF5-2F23-499B-976F-730B1E4FA55B}">
      <dgm:prSet/>
      <dgm:spPr/>
      <dgm:t>
        <a:bodyPr/>
        <a:lstStyle/>
        <a:p>
          <a:pPr algn="ctr"/>
          <a:endParaRPr lang="zh-CN" altLang="en-US" sz="1200" b="1"/>
        </a:p>
      </dgm:t>
    </dgm:pt>
    <dgm:pt modelId="{943840D7-30ED-40AB-A648-E6439D1F982D}" type="sibTrans" cxnId="{8B92ACF5-2F23-499B-976F-730B1E4FA55B}">
      <dgm:prSet/>
      <dgm:spPr/>
      <dgm:t>
        <a:bodyPr/>
        <a:lstStyle/>
        <a:p>
          <a:pPr algn="ctr"/>
          <a:endParaRPr lang="zh-CN" altLang="en-US" sz="1200" b="1"/>
        </a:p>
      </dgm:t>
    </dgm:pt>
    <dgm:pt modelId="{837E6CDF-DF9A-4BFC-BE91-B35A961323A9}">
      <dgm:prSet phldrT="[文本]" custT="1"/>
      <dgm:spPr/>
      <dgm:t>
        <a:bodyPr vert="eaVert"/>
        <a:lstStyle/>
        <a:p>
          <a:pPr algn="ctr"/>
          <a:r>
            <a:rPr lang="zh-CN" sz="1600" b="1" dirty="0" smtClean="0"/>
            <a:t>境内直接投资外汇登记变更注销</a:t>
          </a:r>
          <a:endParaRPr lang="zh-CN" altLang="en-US" sz="1600" b="1" dirty="0"/>
        </a:p>
      </dgm:t>
    </dgm:pt>
    <dgm:pt modelId="{857FF795-417A-4C8D-A7E0-7D81DDFFD862}" type="parTrans" cxnId="{873509CC-D6A3-449D-8ECB-4AEE2B4D63D5}">
      <dgm:prSet/>
      <dgm:spPr/>
      <dgm:t>
        <a:bodyPr/>
        <a:lstStyle/>
        <a:p>
          <a:pPr algn="ctr"/>
          <a:endParaRPr lang="zh-CN" altLang="en-US" sz="1200" b="1"/>
        </a:p>
      </dgm:t>
    </dgm:pt>
    <dgm:pt modelId="{A59BBAC3-4788-4C52-83F6-5992C4FFD323}" type="sibTrans" cxnId="{873509CC-D6A3-449D-8ECB-4AEE2B4D63D5}">
      <dgm:prSet/>
      <dgm:spPr/>
      <dgm:t>
        <a:bodyPr/>
        <a:lstStyle/>
        <a:p>
          <a:pPr algn="ctr"/>
          <a:endParaRPr lang="zh-CN" altLang="en-US" sz="1200" b="1"/>
        </a:p>
      </dgm:t>
    </dgm:pt>
    <dgm:pt modelId="{8DD4458D-CEF1-458E-9371-BD9171AEE2A3}">
      <dgm:prSet phldrT="[文本]" custT="1"/>
      <dgm:spPr/>
      <dgm:t>
        <a:bodyPr vert="eaVert"/>
        <a:lstStyle/>
        <a:p>
          <a:pPr algn="ctr"/>
          <a:r>
            <a:rPr lang="zh-CN" sz="1600" b="1" dirty="0" smtClean="0"/>
            <a:t>外汇资本金账户</a:t>
          </a:r>
          <a:endParaRPr lang="zh-CN" altLang="en-US" sz="1600" b="1" dirty="0"/>
        </a:p>
      </dgm:t>
    </dgm:pt>
    <dgm:pt modelId="{8F20A5B3-17F4-468C-AAD0-25C1517686BA}" type="parTrans" cxnId="{9306C104-D712-4706-A7E0-CC2C739D8888}">
      <dgm:prSet/>
      <dgm:spPr/>
      <dgm:t>
        <a:bodyPr/>
        <a:lstStyle/>
        <a:p>
          <a:pPr algn="ctr"/>
          <a:endParaRPr lang="zh-CN" altLang="en-US" sz="1200" b="1"/>
        </a:p>
      </dgm:t>
    </dgm:pt>
    <dgm:pt modelId="{233AC761-E88E-4A2B-BFD7-CBF9D6F464A6}" type="sibTrans" cxnId="{9306C104-D712-4706-A7E0-CC2C739D8888}">
      <dgm:prSet/>
      <dgm:spPr/>
      <dgm:t>
        <a:bodyPr/>
        <a:lstStyle/>
        <a:p>
          <a:pPr algn="ctr"/>
          <a:endParaRPr lang="zh-CN" altLang="en-US" sz="1200" b="1"/>
        </a:p>
      </dgm:t>
    </dgm:pt>
    <dgm:pt modelId="{F655D026-0652-4518-98A2-5F7363CC9545}">
      <dgm:prSet phldrT="[文本]" custT="1"/>
      <dgm:spPr/>
      <dgm:t>
        <a:bodyPr vert="eaVert"/>
        <a:lstStyle/>
        <a:p>
          <a:pPr algn="ctr"/>
          <a:r>
            <a:rPr lang="zh-CN" sz="1600" b="1" dirty="0" smtClean="0"/>
            <a:t>境内直接投资货币出资入账登记</a:t>
          </a:r>
          <a:endParaRPr lang="zh-CN" altLang="en-US" sz="1600" b="1" dirty="0"/>
        </a:p>
      </dgm:t>
    </dgm:pt>
    <dgm:pt modelId="{D1DFD3C2-9815-41FD-828E-1F0760509286}" type="parTrans" cxnId="{5AD18F3E-4822-4B76-B16C-DF25EC787B3F}">
      <dgm:prSet/>
      <dgm:spPr/>
      <dgm:t>
        <a:bodyPr/>
        <a:lstStyle/>
        <a:p>
          <a:pPr algn="ctr"/>
          <a:endParaRPr lang="zh-CN" altLang="en-US" sz="1200" b="1"/>
        </a:p>
      </dgm:t>
    </dgm:pt>
    <dgm:pt modelId="{6BF208EC-F770-44B4-BCF1-2E9DAC2B96DA}" type="sibTrans" cxnId="{5AD18F3E-4822-4B76-B16C-DF25EC787B3F}">
      <dgm:prSet/>
      <dgm:spPr/>
      <dgm:t>
        <a:bodyPr/>
        <a:lstStyle/>
        <a:p>
          <a:pPr algn="ctr"/>
          <a:endParaRPr lang="zh-CN" altLang="en-US" sz="1200" b="1"/>
        </a:p>
      </dgm:t>
    </dgm:pt>
    <dgm:pt modelId="{01D14658-E45E-4FBF-B8C7-3E8F288207EF}">
      <dgm:prSet phldrT="[文本]" custT="1"/>
      <dgm:spPr/>
      <dgm:t>
        <a:bodyPr vert="eaVert"/>
        <a:lstStyle/>
        <a:p>
          <a:pPr algn="ctr"/>
          <a:r>
            <a:rPr lang="zh-CN" sz="1600" b="1" dirty="0" smtClean="0"/>
            <a:t>境内直接投资存量权益登记（年度）</a:t>
          </a:r>
          <a:endParaRPr lang="zh-CN" altLang="en-US" sz="1600" b="1" dirty="0"/>
        </a:p>
      </dgm:t>
    </dgm:pt>
    <dgm:pt modelId="{7E7ECAE4-8E89-4CD3-8BC5-6340E8798AA2}" type="parTrans" cxnId="{5860DF90-6B39-49D6-8F17-8B96CA0AEFA9}">
      <dgm:prSet/>
      <dgm:spPr/>
      <dgm:t>
        <a:bodyPr/>
        <a:lstStyle/>
        <a:p>
          <a:pPr algn="ctr"/>
          <a:endParaRPr lang="zh-CN" altLang="en-US" sz="1200" b="1"/>
        </a:p>
      </dgm:t>
    </dgm:pt>
    <dgm:pt modelId="{D264E7CE-5E2D-4C2E-B73B-4185FF67952B}" type="sibTrans" cxnId="{5860DF90-6B39-49D6-8F17-8B96CA0AEFA9}">
      <dgm:prSet/>
      <dgm:spPr/>
      <dgm:t>
        <a:bodyPr/>
        <a:lstStyle/>
        <a:p>
          <a:pPr algn="ctr"/>
          <a:endParaRPr lang="zh-CN" altLang="en-US" sz="1200" b="1"/>
        </a:p>
      </dgm:t>
    </dgm:pt>
    <dgm:pt modelId="{433F0C5F-EF0A-4B3D-9FFC-77DE3BCEF06C}">
      <dgm:prSet phldrT="[文本]" custT="1"/>
      <dgm:spPr/>
      <dgm:t>
        <a:bodyPr vert="eaVert"/>
        <a:lstStyle/>
        <a:p>
          <a:pPr algn="ctr"/>
          <a:r>
            <a:rPr lang="zh-CN" sz="1600" b="1" dirty="0" smtClean="0"/>
            <a:t>外国投资者并购境内企业外汇登记</a:t>
          </a:r>
          <a:endParaRPr lang="zh-CN" altLang="en-US" sz="1600" b="1" dirty="0"/>
        </a:p>
      </dgm:t>
    </dgm:pt>
    <dgm:pt modelId="{499B4BD3-E3D0-41CD-9727-7B021BAA4164}" type="parTrans" cxnId="{2B4B9D88-313C-4831-A3BE-CB48A2E4EFFA}">
      <dgm:prSet/>
      <dgm:spPr/>
      <dgm:t>
        <a:bodyPr/>
        <a:lstStyle/>
        <a:p>
          <a:pPr algn="ctr"/>
          <a:endParaRPr lang="zh-CN" altLang="en-US" sz="1200" b="1"/>
        </a:p>
      </dgm:t>
    </dgm:pt>
    <dgm:pt modelId="{E22BDEA9-D851-4147-AA8F-461A77A7CBD3}" type="sibTrans" cxnId="{2B4B9D88-313C-4831-A3BE-CB48A2E4EFFA}">
      <dgm:prSet/>
      <dgm:spPr/>
      <dgm:t>
        <a:bodyPr/>
        <a:lstStyle/>
        <a:p>
          <a:pPr algn="ctr"/>
          <a:endParaRPr lang="zh-CN" altLang="en-US" sz="1200" b="1"/>
        </a:p>
      </dgm:t>
    </dgm:pt>
    <dgm:pt modelId="{A7F41DFA-2E43-4887-B5D7-6D2EDE4384A3}">
      <dgm:prSet phldrT="[文本]" custT="1"/>
      <dgm:spPr/>
      <dgm:t>
        <a:bodyPr vert="eaVert"/>
        <a:lstStyle/>
        <a:p>
          <a:pPr algn="ctr"/>
          <a:r>
            <a:rPr lang="zh-CN" sz="1600" b="1" dirty="0" smtClean="0"/>
            <a:t>境内再投资专用账户</a:t>
          </a:r>
          <a:endParaRPr lang="zh-CN" altLang="en-US" sz="1600" b="1" dirty="0"/>
        </a:p>
      </dgm:t>
    </dgm:pt>
    <dgm:pt modelId="{538D830A-C867-4551-B1BF-B9AFADE3712F}" type="parTrans" cxnId="{268575F7-3B88-4049-A728-4EC37583DA2A}">
      <dgm:prSet/>
      <dgm:spPr/>
      <dgm:t>
        <a:bodyPr/>
        <a:lstStyle/>
        <a:p>
          <a:pPr algn="ctr"/>
          <a:endParaRPr lang="zh-CN" altLang="en-US" sz="1200" b="1"/>
        </a:p>
      </dgm:t>
    </dgm:pt>
    <dgm:pt modelId="{89B20AB0-3912-48DC-B664-3D235BE0D70A}" type="sibTrans" cxnId="{268575F7-3B88-4049-A728-4EC37583DA2A}">
      <dgm:prSet/>
      <dgm:spPr/>
      <dgm:t>
        <a:bodyPr/>
        <a:lstStyle/>
        <a:p>
          <a:pPr algn="ctr"/>
          <a:endParaRPr lang="zh-CN" altLang="en-US" sz="1200" b="1"/>
        </a:p>
      </dgm:t>
    </dgm:pt>
    <dgm:pt modelId="{C6826E5C-8E52-42AC-B6BD-A1BD92753320}">
      <dgm:prSet phldrT="[文本]" custT="1"/>
      <dgm:spPr/>
      <dgm:t>
        <a:bodyPr vert="eaVert"/>
        <a:lstStyle/>
        <a:p>
          <a:pPr algn="ctr"/>
          <a:r>
            <a:rPr lang="zh-CN" sz="1600" b="1" dirty="0" smtClean="0"/>
            <a:t>境内资产变现账户</a:t>
          </a:r>
          <a:r>
            <a:rPr lang="zh-CN" altLang="en-US" sz="1600" b="1" dirty="0" smtClean="0"/>
            <a:t>业务</a:t>
          </a:r>
          <a:endParaRPr lang="zh-CN" altLang="en-US" sz="1600" b="1" dirty="0"/>
        </a:p>
      </dgm:t>
    </dgm:pt>
    <dgm:pt modelId="{24C88056-AB71-40E7-A68D-83BD7D9C2291}" type="parTrans" cxnId="{3C6FD5C7-582E-43A3-9C31-3DE29F202C9F}">
      <dgm:prSet/>
      <dgm:spPr/>
      <dgm:t>
        <a:bodyPr/>
        <a:lstStyle/>
        <a:p>
          <a:pPr algn="ctr"/>
          <a:endParaRPr lang="zh-CN" altLang="en-US" sz="1200" b="1"/>
        </a:p>
      </dgm:t>
    </dgm:pt>
    <dgm:pt modelId="{20808EE6-92B6-48B7-9085-84E8ED4C6473}" type="sibTrans" cxnId="{3C6FD5C7-582E-43A3-9C31-3DE29F202C9F}">
      <dgm:prSet/>
      <dgm:spPr/>
      <dgm:t>
        <a:bodyPr/>
        <a:lstStyle/>
        <a:p>
          <a:pPr algn="ctr"/>
          <a:endParaRPr lang="zh-CN" altLang="en-US" sz="1200" b="1"/>
        </a:p>
      </dgm:t>
    </dgm:pt>
    <dgm:pt modelId="{BF2E96A7-DD81-491C-884F-F54EA7D99809}">
      <dgm:prSet phldrT="[文本]" custT="1"/>
      <dgm:spPr/>
      <dgm:t>
        <a:bodyPr vert="eaVert"/>
        <a:lstStyle/>
        <a:p>
          <a:pPr algn="ctr"/>
          <a:r>
            <a:rPr lang="zh-CN" sz="1600" b="1" dirty="0" smtClean="0"/>
            <a:t>开立外汇保证金账户外汇登记</a:t>
          </a:r>
          <a:r>
            <a:rPr lang="en-US" sz="1600" b="1" dirty="0" smtClean="0"/>
            <a:t>/</a:t>
          </a:r>
          <a:r>
            <a:rPr lang="zh-CN" sz="1600" b="1" dirty="0" smtClean="0"/>
            <a:t>变更</a:t>
          </a:r>
          <a:endParaRPr lang="zh-CN" altLang="en-US" sz="1600" b="1" dirty="0"/>
        </a:p>
      </dgm:t>
    </dgm:pt>
    <dgm:pt modelId="{D8F1011E-5609-48F7-A542-E7ABC555EA92}" type="parTrans" cxnId="{7900DC4D-BFD8-49C2-861B-5418A9C4E3C0}">
      <dgm:prSet/>
      <dgm:spPr/>
      <dgm:t>
        <a:bodyPr/>
        <a:lstStyle/>
        <a:p>
          <a:pPr algn="ctr"/>
          <a:endParaRPr lang="zh-CN" altLang="en-US" sz="1200" b="1"/>
        </a:p>
      </dgm:t>
    </dgm:pt>
    <dgm:pt modelId="{235CDB57-BE5E-4832-868E-B93C7561353F}" type="sibTrans" cxnId="{7900DC4D-BFD8-49C2-861B-5418A9C4E3C0}">
      <dgm:prSet/>
      <dgm:spPr/>
      <dgm:t>
        <a:bodyPr/>
        <a:lstStyle/>
        <a:p>
          <a:pPr algn="ctr"/>
          <a:endParaRPr lang="zh-CN" altLang="en-US" sz="1200" b="1"/>
        </a:p>
      </dgm:t>
    </dgm:pt>
    <dgm:pt modelId="{52D77FB5-C2C0-4A97-B1B0-DB57E1798459}">
      <dgm:prSet phldrT="[文本]" custT="1"/>
      <dgm:spPr/>
      <dgm:t>
        <a:bodyPr vert="eaVert"/>
        <a:lstStyle/>
        <a:p>
          <a:pPr algn="ctr"/>
          <a:r>
            <a:rPr lang="zh-CN" sz="1600" b="1" dirty="0" smtClean="0"/>
            <a:t>保证金专用外汇账户的开立、入账和使用</a:t>
          </a:r>
          <a:endParaRPr lang="zh-CN" altLang="en-US" sz="1600" b="1" dirty="0"/>
        </a:p>
      </dgm:t>
    </dgm:pt>
    <dgm:pt modelId="{93C97CD2-F934-4F1E-8583-96861AC3086C}" type="parTrans" cxnId="{9D3334BB-E846-42FC-B3F5-CC42B479D197}">
      <dgm:prSet/>
      <dgm:spPr/>
      <dgm:t>
        <a:bodyPr/>
        <a:lstStyle/>
        <a:p>
          <a:pPr algn="ctr"/>
          <a:endParaRPr lang="zh-CN" altLang="en-US" sz="1200" b="1"/>
        </a:p>
      </dgm:t>
    </dgm:pt>
    <dgm:pt modelId="{1F481104-2F2E-4DA7-BD3D-0E25FD2054AE}" type="sibTrans" cxnId="{9D3334BB-E846-42FC-B3F5-CC42B479D197}">
      <dgm:prSet/>
      <dgm:spPr/>
      <dgm:t>
        <a:bodyPr/>
        <a:lstStyle/>
        <a:p>
          <a:pPr algn="ctr"/>
          <a:endParaRPr lang="zh-CN" altLang="en-US" sz="1200" b="1"/>
        </a:p>
      </dgm:t>
    </dgm:pt>
    <dgm:pt modelId="{0825A1FB-E275-440F-AA46-90C16286E552}">
      <dgm:prSet phldrT="[文本]" custT="1"/>
      <dgm:spPr/>
      <dgm:t>
        <a:bodyPr vert="eaVert"/>
        <a:lstStyle/>
        <a:p>
          <a:pPr algn="ctr"/>
          <a:r>
            <a:rPr lang="zh-CN" sz="1600" b="1" smtClean="0"/>
            <a:t>接收境内再投资外汇登记</a:t>
          </a:r>
          <a:endParaRPr lang="zh-CN" altLang="en-US" sz="1600" b="1" dirty="0"/>
        </a:p>
      </dgm:t>
    </dgm:pt>
    <dgm:pt modelId="{D67A3E84-92F8-4BEC-BD8C-E3514A23BF47}" type="parTrans" cxnId="{6BFA14B0-FD96-44E5-AB73-82DA05FB86AC}">
      <dgm:prSet/>
      <dgm:spPr/>
      <dgm:t>
        <a:bodyPr/>
        <a:lstStyle/>
        <a:p>
          <a:pPr algn="ctr"/>
          <a:endParaRPr lang="zh-CN" altLang="en-US" sz="1200" b="1"/>
        </a:p>
      </dgm:t>
    </dgm:pt>
    <dgm:pt modelId="{75E577B1-767B-4980-840A-D94E70EB68A2}" type="sibTrans" cxnId="{6BFA14B0-FD96-44E5-AB73-82DA05FB86AC}">
      <dgm:prSet/>
      <dgm:spPr/>
      <dgm:t>
        <a:bodyPr/>
        <a:lstStyle/>
        <a:p>
          <a:pPr algn="ctr"/>
          <a:endParaRPr lang="zh-CN" altLang="en-US" sz="1200" b="1"/>
        </a:p>
      </dgm:t>
    </dgm:pt>
    <dgm:pt modelId="{B8C92980-A1C4-46C8-B694-8ADE8FA3FC45}">
      <dgm:prSet phldrT="[文本]" custT="1"/>
      <dgm:spPr/>
      <dgm:t>
        <a:bodyPr vert="eaVert"/>
        <a:lstStyle/>
        <a:p>
          <a:pPr algn="ctr"/>
          <a:r>
            <a:rPr lang="zh-CN" sz="1600" b="1" dirty="0" smtClean="0"/>
            <a:t>结汇待支付账户</a:t>
          </a:r>
          <a:endParaRPr lang="zh-CN" altLang="en-US" sz="1600" b="1" dirty="0"/>
        </a:p>
      </dgm:t>
    </dgm:pt>
    <dgm:pt modelId="{8311D7EE-8D07-4314-81EA-0A14BCC740B3}" type="parTrans" cxnId="{578451F0-22C2-474E-A853-662A8BF161BA}">
      <dgm:prSet/>
      <dgm:spPr/>
      <dgm:t>
        <a:bodyPr/>
        <a:lstStyle/>
        <a:p>
          <a:pPr algn="ctr"/>
          <a:endParaRPr lang="zh-CN" altLang="en-US" sz="1200" b="1"/>
        </a:p>
      </dgm:t>
    </dgm:pt>
    <dgm:pt modelId="{C492C45C-C430-49DF-B925-9F01A3BD12E5}" type="sibTrans" cxnId="{578451F0-22C2-474E-A853-662A8BF161BA}">
      <dgm:prSet/>
      <dgm:spPr/>
      <dgm:t>
        <a:bodyPr/>
        <a:lstStyle/>
        <a:p>
          <a:pPr algn="ctr"/>
          <a:endParaRPr lang="zh-CN" altLang="en-US" sz="1200" b="1"/>
        </a:p>
      </dgm:t>
    </dgm:pt>
    <dgm:pt modelId="{C25B88CA-6A3B-4FDA-B8D8-5D5B8423C780}">
      <dgm:prSet phldrT="[文本]" custT="1"/>
      <dgm:spPr/>
      <dgm:t>
        <a:bodyPr vert="eaVert"/>
        <a:lstStyle/>
        <a:p>
          <a:pPr algn="ctr"/>
          <a:r>
            <a:rPr lang="zh-CN" sz="1600" b="1" dirty="0" smtClean="0"/>
            <a:t>境内机构及个人收购外国投资者股权资金汇出</a:t>
          </a:r>
          <a:endParaRPr lang="zh-CN" altLang="en-US" sz="1600" b="1" dirty="0"/>
        </a:p>
      </dgm:t>
    </dgm:pt>
    <dgm:pt modelId="{C785E829-8D3F-4B11-A795-3985EC3C3949}" type="parTrans" cxnId="{A7C847C5-5466-4794-B68D-367FDFDC7F3F}">
      <dgm:prSet/>
      <dgm:spPr/>
      <dgm:t>
        <a:bodyPr/>
        <a:lstStyle/>
        <a:p>
          <a:pPr algn="ctr"/>
          <a:endParaRPr lang="zh-CN" altLang="en-US" sz="1200" b="1"/>
        </a:p>
      </dgm:t>
    </dgm:pt>
    <dgm:pt modelId="{FA4296CD-2766-4B36-9481-3B420CA24E8D}" type="sibTrans" cxnId="{A7C847C5-5466-4794-B68D-367FDFDC7F3F}">
      <dgm:prSet/>
      <dgm:spPr/>
      <dgm:t>
        <a:bodyPr/>
        <a:lstStyle/>
        <a:p>
          <a:pPr algn="ctr"/>
          <a:endParaRPr lang="zh-CN" altLang="en-US" sz="1200" b="1"/>
        </a:p>
      </dgm:t>
    </dgm:pt>
    <dgm:pt modelId="{84F57A88-A136-4531-B4E9-319BF84BBFE0}">
      <dgm:prSet phldrT="[文本]" custT="1"/>
      <dgm:spPr/>
      <dgm:t>
        <a:bodyPr vert="eaVert"/>
        <a:lstStyle/>
        <a:p>
          <a:pPr algn="ctr"/>
          <a:r>
            <a:rPr lang="zh-CN" sz="1600" b="1" dirty="0" smtClean="0"/>
            <a:t>外国投资者清算、减资所得资金汇出</a:t>
          </a:r>
          <a:endParaRPr lang="zh-CN" altLang="en-US" sz="1600" b="1" dirty="0"/>
        </a:p>
      </dgm:t>
    </dgm:pt>
    <dgm:pt modelId="{9942A3FF-07C4-470E-8B9C-A4578A2C9AF5}" type="parTrans" cxnId="{837E23D0-869D-4E02-BE4D-D8B680BE3F2D}">
      <dgm:prSet/>
      <dgm:spPr/>
      <dgm:t>
        <a:bodyPr/>
        <a:lstStyle/>
        <a:p>
          <a:pPr algn="ctr"/>
          <a:endParaRPr lang="zh-CN" altLang="en-US" sz="1200" b="1"/>
        </a:p>
      </dgm:t>
    </dgm:pt>
    <dgm:pt modelId="{FFAB15FF-BB3C-4D91-BFFD-A16198569948}" type="sibTrans" cxnId="{837E23D0-869D-4E02-BE4D-D8B680BE3F2D}">
      <dgm:prSet/>
      <dgm:spPr/>
      <dgm:t>
        <a:bodyPr/>
        <a:lstStyle/>
        <a:p>
          <a:pPr algn="ctr"/>
          <a:endParaRPr lang="zh-CN" altLang="en-US" sz="1200" b="1"/>
        </a:p>
      </dgm:t>
    </dgm:pt>
    <dgm:pt modelId="{2D1F042B-E857-4B16-AABA-C884D97DCD51}">
      <dgm:prSet phldrT="[文本]" custT="1"/>
      <dgm:spPr/>
      <dgm:t>
        <a:bodyPr/>
        <a:lstStyle/>
        <a:p>
          <a:pPr algn="ctr"/>
          <a:r>
            <a:rPr lang="zh-CN" sz="1600" b="1" dirty="0" smtClean="0"/>
            <a:t>外国投资者先行回收投资资金汇出</a:t>
          </a:r>
          <a:endParaRPr lang="zh-CN" altLang="en-US" sz="1600" b="1" dirty="0"/>
        </a:p>
      </dgm:t>
    </dgm:pt>
    <dgm:pt modelId="{BEF51F74-BB82-4034-AA45-7831B925F38C}" type="parTrans" cxnId="{20C9DFBF-3361-4F96-BCD0-20A51FB3F40A}">
      <dgm:prSet/>
      <dgm:spPr/>
      <dgm:t>
        <a:bodyPr/>
        <a:lstStyle/>
        <a:p>
          <a:endParaRPr lang="zh-CN" altLang="en-US"/>
        </a:p>
      </dgm:t>
    </dgm:pt>
    <dgm:pt modelId="{CD49745B-71E7-4958-970B-84F26E56CE2F}" type="sibTrans" cxnId="{20C9DFBF-3361-4F96-BCD0-20A51FB3F40A}">
      <dgm:prSet/>
      <dgm:spPr/>
      <dgm:t>
        <a:bodyPr/>
        <a:lstStyle/>
        <a:p>
          <a:endParaRPr lang="zh-CN" altLang="en-US"/>
        </a:p>
      </dgm:t>
    </dgm:pt>
    <dgm:pt modelId="{3ED10565-93BE-40F0-A2B8-81A8A7F5648A}">
      <dgm:prSet phldrT="[文本]" custT="1"/>
      <dgm:spPr/>
      <dgm:t>
        <a:bodyPr/>
        <a:lstStyle/>
        <a:p>
          <a:pPr algn="ctr"/>
          <a:r>
            <a:rPr lang="zh-CN" sz="1100" b="1" dirty="0" smtClean="0"/>
            <a:t>境外机构在境内设立的分支、代表机构和境外个人购买境内商品房结汇</a:t>
          </a:r>
          <a:endParaRPr lang="zh-CN" altLang="en-US" sz="1100" b="1" dirty="0"/>
        </a:p>
      </dgm:t>
    </dgm:pt>
    <dgm:pt modelId="{C6696BB7-55E5-4385-9F27-AC15CF38C27E}" type="parTrans" cxnId="{74FD41F6-4892-4A4F-8220-45F537F98E41}">
      <dgm:prSet/>
      <dgm:spPr/>
      <dgm:t>
        <a:bodyPr/>
        <a:lstStyle/>
        <a:p>
          <a:endParaRPr lang="zh-CN" altLang="en-US"/>
        </a:p>
      </dgm:t>
    </dgm:pt>
    <dgm:pt modelId="{0BF982EA-8E49-4858-A7C5-8DDCE24E9121}" type="sibTrans" cxnId="{74FD41F6-4892-4A4F-8220-45F537F98E41}">
      <dgm:prSet/>
      <dgm:spPr/>
      <dgm:t>
        <a:bodyPr/>
        <a:lstStyle/>
        <a:p>
          <a:endParaRPr lang="zh-CN" altLang="en-US"/>
        </a:p>
      </dgm:t>
    </dgm:pt>
    <dgm:pt modelId="{AB501489-39AE-4A9B-8E6E-A30FE8ABD128}">
      <dgm:prSet/>
      <dgm:spPr/>
      <dgm:t>
        <a:bodyPr/>
        <a:lstStyle/>
        <a:p>
          <a:r>
            <a:rPr lang="zh-CN" b="1" dirty="0" smtClean="0"/>
            <a:t>境外机构在境内设立的分支、代表机构和境外个人将因未购得退回的人民币购房款购汇汇出</a:t>
          </a:r>
          <a:endParaRPr lang="zh-CN" altLang="en-US" dirty="0"/>
        </a:p>
      </dgm:t>
    </dgm:pt>
    <dgm:pt modelId="{BA5848E5-5B62-4F8E-807F-18C2956FCE0B}" type="parTrans" cxnId="{C812403F-25E1-4D63-8F3A-A1895FC61483}">
      <dgm:prSet/>
      <dgm:spPr/>
      <dgm:t>
        <a:bodyPr/>
        <a:lstStyle/>
        <a:p>
          <a:endParaRPr lang="zh-CN" altLang="en-US"/>
        </a:p>
      </dgm:t>
    </dgm:pt>
    <dgm:pt modelId="{BAAED499-3190-47C6-980C-71D71B328826}" type="sibTrans" cxnId="{C812403F-25E1-4D63-8F3A-A1895FC61483}">
      <dgm:prSet/>
      <dgm:spPr/>
      <dgm:t>
        <a:bodyPr/>
        <a:lstStyle/>
        <a:p>
          <a:endParaRPr lang="zh-CN" altLang="en-US"/>
        </a:p>
      </dgm:t>
    </dgm:pt>
    <dgm:pt modelId="{6F39241C-634C-468A-B549-64B26B320D7A}">
      <dgm:prSet/>
      <dgm:spPr/>
      <dgm:t>
        <a:bodyPr/>
        <a:lstStyle/>
        <a:p>
          <a:r>
            <a:rPr lang="zh-CN" b="1" dirty="0" smtClean="0"/>
            <a:t>境外机构在境内设立的分支、代表机构及境外个人转让境内商品房所得资金购付汇</a:t>
          </a:r>
          <a:endParaRPr lang="zh-CN" altLang="en-US" dirty="0"/>
        </a:p>
      </dgm:t>
    </dgm:pt>
    <dgm:pt modelId="{27F5C9D7-4900-487D-907F-383A074206BD}" type="parTrans" cxnId="{89D7BD09-DDEC-4606-BE4A-C40B55FEB028}">
      <dgm:prSet/>
      <dgm:spPr/>
      <dgm:t>
        <a:bodyPr/>
        <a:lstStyle/>
        <a:p>
          <a:endParaRPr lang="zh-CN" altLang="en-US"/>
        </a:p>
      </dgm:t>
    </dgm:pt>
    <dgm:pt modelId="{87CF35A3-C495-4FC8-808D-1742D11A815C}" type="sibTrans" cxnId="{89D7BD09-DDEC-4606-BE4A-C40B55FEB028}">
      <dgm:prSet/>
      <dgm:spPr/>
      <dgm:t>
        <a:bodyPr/>
        <a:lstStyle/>
        <a:p>
          <a:endParaRPr lang="zh-CN" altLang="en-US"/>
        </a:p>
      </dgm:t>
    </dgm:pt>
    <dgm:pt modelId="{C4FBFD51-FDE0-4BDF-8FAF-AFF5F00CCC06}">
      <dgm:prSet/>
      <dgm:spPr/>
      <dgm:t>
        <a:bodyPr/>
        <a:lstStyle/>
        <a:p>
          <a:r>
            <a:rPr lang="zh-CN" b="1" dirty="0" smtClean="0"/>
            <a:t>外资参股非银行金融机构（不含保险公司） 外方利润购付汇</a:t>
          </a:r>
          <a:endParaRPr lang="zh-CN" altLang="en-US" dirty="0"/>
        </a:p>
      </dgm:t>
    </dgm:pt>
    <dgm:pt modelId="{8B3E36E2-A7FB-4E2C-9004-F545AF4CB531}" type="parTrans" cxnId="{82D9C67E-7F66-49F5-BFB6-5DDC4A27BD7A}">
      <dgm:prSet/>
      <dgm:spPr/>
      <dgm:t>
        <a:bodyPr/>
        <a:lstStyle/>
        <a:p>
          <a:endParaRPr lang="zh-CN" altLang="en-US"/>
        </a:p>
      </dgm:t>
    </dgm:pt>
    <dgm:pt modelId="{90EF48CF-71B6-471A-86F6-234F312F4A0C}" type="sibTrans" cxnId="{82D9C67E-7F66-49F5-BFB6-5DDC4A27BD7A}">
      <dgm:prSet/>
      <dgm:spPr/>
      <dgm:t>
        <a:bodyPr/>
        <a:lstStyle/>
        <a:p>
          <a:endParaRPr lang="zh-CN" altLang="en-US"/>
        </a:p>
      </dgm:t>
    </dgm:pt>
    <dgm:pt modelId="{DF9D48F4-D037-460C-906C-193932070D77}" type="pres">
      <dgm:prSet presAssocID="{A5473C56-D186-4778-98EF-6DB729B14CCE}" presName="Name0" presStyleCnt="0">
        <dgm:presLayoutVars>
          <dgm:chPref val="1"/>
          <dgm:dir/>
          <dgm:animOne val="branch"/>
          <dgm:animLvl val="lvl"/>
          <dgm:resizeHandles/>
        </dgm:presLayoutVars>
      </dgm:prSet>
      <dgm:spPr/>
      <dgm:t>
        <a:bodyPr/>
        <a:lstStyle/>
        <a:p>
          <a:endParaRPr lang="zh-CN" altLang="en-US"/>
        </a:p>
      </dgm:t>
    </dgm:pt>
    <dgm:pt modelId="{4E8A955C-C3CC-4CAA-8AF8-40DB4BA69128}" type="pres">
      <dgm:prSet presAssocID="{E7C008AF-960A-4115-9D7E-36E8AE188E8A}" presName="vertOne" presStyleCnt="0"/>
      <dgm:spPr/>
      <dgm:t>
        <a:bodyPr/>
        <a:lstStyle/>
        <a:p>
          <a:endParaRPr lang="zh-CN" altLang="en-US"/>
        </a:p>
      </dgm:t>
    </dgm:pt>
    <dgm:pt modelId="{58A0455C-EBC0-43AD-9440-C03F9820B05D}" type="pres">
      <dgm:prSet presAssocID="{E7C008AF-960A-4115-9D7E-36E8AE188E8A}" presName="txOne" presStyleLbl="node0" presStyleIdx="0" presStyleCnt="1" custScaleY="19162">
        <dgm:presLayoutVars>
          <dgm:chPref val="3"/>
        </dgm:presLayoutVars>
      </dgm:prSet>
      <dgm:spPr/>
      <dgm:t>
        <a:bodyPr/>
        <a:lstStyle/>
        <a:p>
          <a:endParaRPr lang="zh-CN" altLang="en-US"/>
        </a:p>
      </dgm:t>
    </dgm:pt>
    <dgm:pt modelId="{8641790D-A6BD-4339-8701-3746CCD2DDBB}" type="pres">
      <dgm:prSet presAssocID="{E7C008AF-960A-4115-9D7E-36E8AE188E8A}" presName="parTransOne" presStyleCnt="0"/>
      <dgm:spPr/>
      <dgm:t>
        <a:bodyPr/>
        <a:lstStyle/>
        <a:p>
          <a:endParaRPr lang="zh-CN" altLang="en-US"/>
        </a:p>
      </dgm:t>
    </dgm:pt>
    <dgm:pt modelId="{AC4F136F-D12C-4C9E-8403-D1881E1106DC}" type="pres">
      <dgm:prSet presAssocID="{E7C008AF-960A-4115-9D7E-36E8AE188E8A}" presName="horzOne" presStyleCnt="0"/>
      <dgm:spPr/>
      <dgm:t>
        <a:bodyPr/>
        <a:lstStyle/>
        <a:p>
          <a:endParaRPr lang="zh-CN" altLang="en-US"/>
        </a:p>
      </dgm:t>
    </dgm:pt>
    <dgm:pt modelId="{F245D549-2022-4EBC-9FAB-E80DA3A28E3B}" type="pres">
      <dgm:prSet presAssocID="{D1ECB6E3-5254-4117-8E10-D0032D630A4E}" presName="vertTwo" presStyleCnt="0"/>
      <dgm:spPr/>
      <dgm:t>
        <a:bodyPr/>
        <a:lstStyle/>
        <a:p>
          <a:endParaRPr lang="zh-CN" altLang="en-US"/>
        </a:p>
      </dgm:t>
    </dgm:pt>
    <dgm:pt modelId="{F40D2D5F-1463-4765-A236-00D4ACF45CD8}" type="pres">
      <dgm:prSet presAssocID="{D1ECB6E3-5254-4117-8E10-D0032D630A4E}" presName="txTwo" presStyleLbl="node2" presStyleIdx="0" presStyleCnt="21" custScaleY="111858">
        <dgm:presLayoutVars>
          <dgm:chPref val="3"/>
        </dgm:presLayoutVars>
      </dgm:prSet>
      <dgm:spPr/>
      <dgm:t>
        <a:bodyPr/>
        <a:lstStyle/>
        <a:p>
          <a:endParaRPr lang="zh-CN" altLang="en-US"/>
        </a:p>
      </dgm:t>
    </dgm:pt>
    <dgm:pt modelId="{63B54CE2-AC0A-42EF-A8E9-57E1E636BA16}" type="pres">
      <dgm:prSet presAssocID="{D1ECB6E3-5254-4117-8E10-D0032D630A4E}" presName="horzTwo" presStyleCnt="0"/>
      <dgm:spPr/>
      <dgm:t>
        <a:bodyPr/>
        <a:lstStyle/>
        <a:p>
          <a:endParaRPr lang="zh-CN" altLang="en-US"/>
        </a:p>
      </dgm:t>
    </dgm:pt>
    <dgm:pt modelId="{7F3B4655-481C-4CA0-8550-E6BD974D75A7}" type="pres">
      <dgm:prSet presAssocID="{0A9FAFBB-8227-4A6D-B588-ACE8DEEA5414}" presName="sibSpaceTwo" presStyleCnt="0"/>
      <dgm:spPr/>
      <dgm:t>
        <a:bodyPr/>
        <a:lstStyle/>
        <a:p>
          <a:endParaRPr lang="zh-CN" altLang="en-US"/>
        </a:p>
      </dgm:t>
    </dgm:pt>
    <dgm:pt modelId="{8AE79227-CFA3-4921-A051-505001EE5FA1}" type="pres">
      <dgm:prSet presAssocID="{FFA50D6B-5777-4135-8F27-4A346DBCBB2A}" presName="vertTwo" presStyleCnt="0"/>
      <dgm:spPr/>
      <dgm:t>
        <a:bodyPr/>
        <a:lstStyle/>
        <a:p>
          <a:endParaRPr lang="zh-CN" altLang="en-US"/>
        </a:p>
      </dgm:t>
    </dgm:pt>
    <dgm:pt modelId="{3FECBB44-4B21-421D-9ADC-2A2DF63A6FE1}" type="pres">
      <dgm:prSet presAssocID="{FFA50D6B-5777-4135-8F27-4A346DBCBB2A}" presName="txTwo" presStyleLbl="node2" presStyleIdx="1" presStyleCnt="21" custScaleY="111858">
        <dgm:presLayoutVars>
          <dgm:chPref val="3"/>
        </dgm:presLayoutVars>
      </dgm:prSet>
      <dgm:spPr/>
      <dgm:t>
        <a:bodyPr/>
        <a:lstStyle/>
        <a:p>
          <a:endParaRPr lang="zh-CN" altLang="en-US"/>
        </a:p>
      </dgm:t>
    </dgm:pt>
    <dgm:pt modelId="{C27A4E03-20C9-423E-A11A-83B2DC931836}" type="pres">
      <dgm:prSet presAssocID="{FFA50D6B-5777-4135-8F27-4A346DBCBB2A}" presName="horzTwo" presStyleCnt="0"/>
      <dgm:spPr/>
      <dgm:t>
        <a:bodyPr/>
        <a:lstStyle/>
        <a:p>
          <a:endParaRPr lang="zh-CN" altLang="en-US"/>
        </a:p>
      </dgm:t>
    </dgm:pt>
    <dgm:pt modelId="{68050AA2-32F2-4E8A-84B6-5F0BF65280E5}" type="pres">
      <dgm:prSet presAssocID="{EC190993-BAB8-4BF0-B564-C469234694D9}" presName="sibSpaceTwo" presStyleCnt="0"/>
      <dgm:spPr/>
      <dgm:t>
        <a:bodyPr/>
        <a:lstStyle/>
        <a:p>
          <a:endParaRPr lang="zh-CN" altLang="en-US"/>
        </a:p>
      </dgm:t>
    </dgm:pt>
    <dgm:pt modelId="{427EC6E8-D22E-423F-9C63-3B96CEBA66D5}" type="pres">
      <dgm:prSet presAssocID="{F84DE2A8-BADB-40FC-BCCC-FC5A1E981556}" presName="vertTwo" presStyleCnt="0"/>
      <dgm:spPr/>
      <dgm:t>
        <a:bodyPr/>
        <a:lstStyle/>
        <a:p>
          <a:endParaRPr lang="zh-CN" altLang="en-US"/>
        </a:p>
      </dgm:t>
    </dgm:pt>
    <dgm:pt modelId="{BB139578-FA59-4319-942B-2FDEECFC831A}" type="pres">
      <dgm:prSet presAssocID="{F84DE2A8-BADB-40FC-BCCC-FC5A1E981556}" presName="txTwo" presStyleLbl="node2" presStyleIdx="2" presStyleCnt="21" custScaleY="111858">
        <dgm:presLayoutVars>
          <dgm:chPref val="3"/>
        </dgm:presLayoutVars>
      </dgm:prSet>
      <dgm:spPr/>
      <dgm:t>
        <a:bodyPr/>
        <a:lstStyle/>
        <a:p>
          <a:endParaRPr lang="zh-CN" altLang="en-US"/>
        </a:p>
      </dgm:t>
    </dgm:pt>
    <dgm:pt modelId="{D6F89B5D-CFA4-4CD1-9667-2DC1E0D5DD93}" type="pres">
      <dgm:prSet presAssocID="{F84DE2A8-BADB-40FC-BCCC-FC5A1E981556}" presName="horzTwo" presStyleCnt="0"/>
      <dgm:spPr/>
      <dgm:t>
        <a:bodyPr/>
        <a:lstStyle/>
        <a:p>
          <a:endParaRPr lang="zh-CN" altLang="en-US"/>
        </a:p>
      </dgm:t>
    </dgm:pt>
    <dgm:pt modelId="{9CC313D4-46E1-493B-95D9-441EEAEE2AF9}" type="pres">
      <dgm:prSet presAssocID="{943840D7-30ED-40AB-A648-E6439D1F982D}" presName="sibSpaceTwo" presStyleCnt="0"/>
      <dgm:spPr/>
      <dgm:t>
        <a:bodyPr/>
        <a:lstStyle/>
        <a:p>
          <a:endParaRPr lang="zh-CN" altLang="en-US"/>
        </a:p>
      </dgm:t>
    </dgm:pt>
    <dgm:pt modelId="{294EC1FD-96CB-4AC1-A647-B42F177DF4BD}" type="pres">
      <dgm:prSet presAssocID="{837E6CDF-DF9A-4BFC-BE91-B35A961323A9}" presName="vertTwo" presStyleCnt="0"/>
      <dgm:spPr/>
      <dgm:t>
        <a:bodyPr/>
        <a:lstStyle/>
        <a:p>
          <a:endParaRPr lang="zh-CN" altLang="en-US"/>
        </a:p>
      </dgm:t>
    </dgm:pt>
    <dgm:pt modelId="{B3E505BC-B476-43E0-A6BA-ECEB390A5833}" type="pres">
      <dgm:prSet presAssocID="{837E6CDF-DF9A-4BFC-BE91-B35A961323A9}" presName="txTwo" presStyleLbl="node2" presStyleIdx="3" presStyleCnt="21" custScaleY="111858">
        <dgm:presLayoutVars>
          <dgm:chPref val="3"/>
        </dgm:presLayoutVars>
      </dgm:prSet>
      <dgm:spPr/>
      <dgm:t>
        <a:bodyPr/>
        <a:lstStyle/>
        <a:p>
          <a:endParaRPr lang="zh-CN" altLang="en-US"/>
        </a:p>
      </dgm:t>
    </dgm:pt>
    <dgm:pt modelId="{290FBF66-7974-407F-8E1C-56907BC71B22}" type="pres">
      <dgm:prSet presAssocID="{837E6CDF-DF9A-4BFC-BE91-B35A961323A9}" presName="horzTwo" presStyleCnt="0"/>
      <dgm:spPr/>
      <dgm:t>
        <a:bodyPr/>
        <a:lstStyle/>
        <a:p>
          <a:endParaRPr lang="zh-CN" altLang="en-US"/>
        </a:p>
      </dgm:t>
    </dgm:pt>
    <dgm:pt modelId="{8812EFCA-9BEB-4D46-8BB1-F995B3B33240}" type="pres">
      <dgm:prSet presAssocID="{A59BBAC3-4788-4C52-83F6-5992C4FFD323}" presName="sibSpaceTwo" presStyleCnt="0"/>
      <dgm:spPr/>
      <dgm:t>
        <a:bodyPr/>
        <a:lstStyle/>
        <a:p>
          <a:endParaRPr lang="zh-CN" altLang="en-US"/>
        </a:p>
      </dgm:t>
    </dgm:pt>
    <dgm:pt modelId="{F9F58700-70B2-4CCB-B1F7-16FC8C498282}" type="pres">
      <dgm:prSet presAssocID="{8DD4458D-CEF1-458E-9371-BD9171AEE2A3}" presName="vertTwo" presStyleCnt="0"/>
      <dgm:spPr/>
      <dgm:t>
        <a:bodyPr/>
        <a:lstStyle/>
        <a:p>
          <a:endParaRPr lang="zh-CN" altLang="en-US"/>
        </a:p>
      </dgm:t>
    </dgm:pt>
    <dgm:pt modelId="{81895587-FE2A-4910-89FD-041F8D5AF324}" type="pres">
      <dgm:prSet presAssocID="{8DD4458D-CEF1-458E-9371-BD9171AEE2A3}" presName="txTwo" presStyleLbl="node2" presStyleIdx="4" presStyleCnt="21" custScaleY="111858">
        <dgm:presLayoutVars>
          <dgm:chPref val="3"/>
        </dgm:presLayoutVars>
      </dgm:prSet>
      <dgm:spPr/>
      <dgm:t>
        <a:bodyPr/>
        <a:lstStyle/>
        <a:p>
          <a:endParaRPr lang="zh-CN" altLang="en-US"/>
        </a:p>
      </dgm:t>
    </dgm:pt>
    <dgm:pt modelId="{26A0F307-DB33-4728-B388-E3496E97EBDE}" type="pres">
      <dgm:prSet presAssocID="{8DD4458D-CEF1-458E-9371-BD9171AEE2A3}" presName="horzTwo" presStyleCnt="0"/>
      <dgm:spPr/>
      <dgm:t>
        <a:bodyPr/>
        <a:lstStyle/>
        <a:p>
          <a:endParaRPr lang="zh-CN" altLang="en-US"/>
        </a:p>
      </dgm:t>
    </dgm:pt>
    <dgm:pt modelId="{68C7D03F-E67A-41F7-8A16-0792FE0A4918}" type="pres">
      <dgm:prSet presAssocID="{233AC761-E88E-4A2B-BFD7-CBF9D6F464A6}" presName="sibSpaceTwo" presStyleCnt="0"/>
      <dgm:spPr/>
      <dgm:t>
        <a:bodyPr/>
        <a:lstStyle/>
        <a:p>
          <a:endParaRPr lang="zh-CN" altLang="en-US"/>
        </a:p>
      </dgm:t>
    </dgm:pt>
    <dgm:pt modelId="{EE04C5C7-700A-41AA-A183-B17004286FF3}" type="pres">
      <dgm:prSet presAssocID="{F655D026-0652-4518-98A2-5F7363CC9545}" presName="vertTwo" presStyleCnt="0"/>
      <dgm:spPr/>
      <dgm:t>
        <a:bodyPr/>
        <a:lstStyle/>
        <a:p>
          <a:endParaRPr lang="zh-CN" altLang="en-US"/>
        </a:p>
      </dgm:t>
    </dgm:pt>
    <dgm:pt modelId="{0827CBB7-D9EC-4EE3-9F8D-E96D09BD270E}" type="pres">
      <dgm:prSet presAssocID="{F655D026-0652-4518-98A2-5F7363CC9545}" presName="txTwo" presStyleLbl="node2" presStyleIdx="5" presStyleCnt="21" custScaleY="111858">
        <dgm:presLayoutVars>
          <dgm:chPref val="3"/>
        </dgm:presLayoutVars>
      </dgm:prSet>
      <dgm:spPr/>
      <dgm:t>
        <a:bodyPr/>
        <a:lstStyle/>
        <a:p>
          <a:endParaRPr lang="zh-CN" altLang="en-US"/>
        </a:p>
      </dgm:t>
    </dgm:pt>
    <dgm:pt modelId="{E549D244-19AE-4007-BF96-140430C535B8}" type="pres">
      <dgm:prSet presAssocID="{F655D026-0652-4518-98A2-5F7363CC9545}" presName="horzTwo" presStyleCnt="0"/>
      <dgm:spPr/>
      <dgm:t>
        <a:bodyPr/>
        <a:lstStyle/>
        <a:p>
          <a:endParaRPr lang="zh-CN" altLang="en-US"/>
        </a:p>
      </dgm:t>
    </dgm:pt>
    <dgm:pt modelId="{D504BC2D-D51B-4330-A96A-4DC3F2ED6BB8}" type="pres">
      <dgm:prSet presAssocID="{6BF208EC-F770-44B4-BCF1-2E9DAC2B96DA}" presName="sibSpaceTwo" presStyleCnt="0"/>
      <dgm:spPr/>
      <dgm:t>
        <a:bodyPr/>
        <a:lstStyle/>
        <a:p>
          <a:endParaRPr lang="zh-CN" altLang="en-US"/>
        </a:p>
      </dgm:t>
    </dgm:pt>
    <dgm:pt modelId="{DB2B75E1-16D7-420F-86B1-466F239B0081}" type="pres">
      <dgm:prSet presAssocID="{01D14658-E45E-4FBF-B8C7-3E8F288207EF}" presName="vertTwo" presStyleCnt="0"/>
      <dgm:spPr/>
      <dgm:t>
        <a:bodyPr/>
        <a:lstStyle/>
        <a:p>
          <a:endParaRPr lang="zh-CN" altLang="en-US"/>
        </a:p>
      </dgm:t>
    </dgm:pt>
    <dgm:pt modelId="{07714C32-43F2-4231-B203-60F31D611F8C}" type="pres">
      <dgm:prSet presAssocID="{01D14658-E45E-4FBF-B8C7-3E8F288207EF}" presName="txTwo" presStyleLbl="node2" presStyleIdx="6" presStyleCnt="21" custScaleY="111858">
        <dgm:presLayoutVars>
          <dgm:chPref val="3"/>
        </dgm:presLayoutVars>
      </dgm:prSet>
      <dgm:spPr/>
      <dgm:t>
        <a:bodyPr/>
        <a:lstStyle/>
        <a:p>
          <a:endParaRPr lang="zh-CN" altLang="en-US"/>
        </a:p>
      </dgm:t>
    </dgm:pt>
    <dgm:pt modelId="{00090565-EC42-4481-977F-8B0EB1089794}" type="pres">
      <dgm:prSet presAssocID="{01D14658-E45E-4FBF-B8C7-3E8F288207EF}" presName="horzTwo" presStyleCnt="0"/>
      <dgm:spPr/>
      <dgm:t>
        <a:bodyPr/>
        <a:lstStyle/>
        <a:p>
          <a:endParaRPr lang="zh-CN" altLang="en-US"/>
        </a:p>
      </dgm:t>
    </dgm:pt>
    <dgm:pt modelId="{5FCFFC58-76D0-4E72-AC06-D81EA8C0D689}" type="pres">
      <dgm:prSet presAssocID="{D264E7CE-5E2D-4C2E-B73B-4185FF67952B}" presName="sibSpaceTwo" presStyleCnt="0"/>
      <dgm:spPr/>
      <dgm:t>
        <a:bodyPr/>
        <a:lstStyle/>
        <a:p>
          <a:endParaRPr lang="zh-CN" altLang="en-US"/>
        </a:p>
      </dgm:t>
    </dgm:pt>
    <dgm:pt modelId="{9D8C741B-C1A8-4970-86A0-120E0E3226C8}" type="pres">
      <dgm:prSet presAssocID="{433F0C5F-EF0A-4B3D-9FFC-77DE3BCEF06C}" presName="vertTwo" presStyleCnt="0"/>
      <dgm:spPr/>
      <dgm:t>
        <a:bodyPr/>
        <a:lstStyle/>
        <a:p>
          <a:endParaRPr lang="zh-CN" altLang="en-US"/>
        </a:p>
      </dgm:t>
    </dgm:pt>
    <dgm:pt modelId="{B70E9F81-ACFD-4611-9578-B0981FAF116E}" type="pres">
      <dgm:prSet presAssocID="{433F0C5F-EF0A-4B3D-9FFC-77DE3BCEF06C}" presName="txTwo" presStyleLbl="node2" presStyleIdx="7" presStyleCnt="21" custScaleY="111858">
        <dgm:presLayoutVars>
          <dgm:chPref val="3"/>
        </dgm:presLayoutVars>
      </dgm:prSet>
      <dgm:spPr/>
      <dgm:t>
        <a:bodyPr/>
        <a:lstStyle/>
        <a:p>
          <a:endParaRPr lang="zh-CN" altLang="en-US"/>
        </a:p>
      </dgm:t>
    </dgm:pt>
    <dgm:pt modelId="{4D5B1AB9-EAAA-4302-A028-C72F4965B50D}" type="pres">
      <dgm:prSet presAssocID="{433F0C5F-EF0A-4B3D-9FFC-77DE3BCEF06C}" presName="horzTwo" presStyleCnt="0"/>
      <dgm:spPr/>
      <dgm:t>
        <a:bodyPr/>
        <a:lstStyle/>
        <a:p>
          <a:endParaRPr lang="zh-CN" altLang="en-US"/>
        </a:p>
      </dgm:t>
    </dgm:pt>
    <dgm:pt modelId="{F958EFB7-0119-4DBF-A448-B4A70F8FB814}" type="pres">
      <dgm:prSet presAssocID="{E22BDEA9-D851-4147-AA8F-461A77A7CBD3}" presName="sibSpaceTwo" presStyleCnt="0"/>
      <dgm:spPr/>
      <dgm:t>
        <a:bodyPr/>
        <a:lstStyle/>
        <a:p>
          <a:endParaRPr lang="zh-CN" altLang="en-US"/>
        </a:p>
      </dgm:t>
    </dgm:pt>
    <dgm:pt modelId="{29C6FE06-A2A6-4874-8A4E-D252EACD6B37}" type="pres">
      <dgm:prSet presAssocID="{C6826E5C-8E52-42AC-B6BD-A1BD92753320}" presName="vertTwo" presStyleCnt="0"/>
      <dgm:spPr/>
      <dgm:t>
        <a:bodyPr/>
        <a:lstStyle/>
        <a:p>
          <a:endParaRPr lang="zh-CN" altLang="en-US"/>
        </a:p>
      </dgm:t>
    </dgm:pt>
    <dgm:pt modelId="{37C210AE-E4DC-4392-8329-886938C15A6B}" type="pres">
      <dgm:prSet presAssocID="{C6826E5C-8E52-42AC-B6BD-A1BD92753320}" presName="txTwo" presStyleLbl="node2" presStyleIdx="8" presStyleCnt="21" custScaleY="111858">
        <dgm:presLayoutVars>
          <dgm:chPref val="3"/>
        </dgm:presLayoutVars>
      </dgm:prSet>
      <dgm:spPr/>
      <dgm:t>
        <a:bodyPr/>
        <a:lstStyle/>
        <a:p>
          <a:endParaRPr lang="zh-CN" altLang="en-US"/>
        </a:p>
      </dgm:t>
    </dgm:pt>
    <dgm:pt modelId="{17071821-F3A2-42FA-8727-728EA3B7AC1A}" type="pres">
      <dgm:prSet presAssocID="{C6826E5C-8E52-42AC-B6BD-A1BD92753320}" presName="horzTwo" presStyleCnt="0"/>
      <dgm:spPr/>
      <dgm:t>
        <a:bodyPr/>
        <a:lstStyle/>
        <a:p>
          <a:endParaRPr lang="zh-CN" altLang="en-US"/>
        </a:p>
      </dgm:t>
    </dgm:pt>
    <dgm:pt modelId="{46FC7AAC-BAE3-4408-824F-FC4E8C6993EC}" type="pres">
      <dgm:prSet presAssocID="{20808EE6-92B6-48B7-9085-84E8ED4C6473}" presName="sibSpaceTwo" presStyleCnt="0"/>
      <dgm:spPr/>
      <dgm:t>
        <a:bodyPr/>
        <a:lstStyle/>
        <a:p>
          <a:endParaRPr lang="zh-CN" altLang="en-US"/>
        </a:p>
      </dgm:t>
    </dgm:pt>
    <dgm:pt modelId="{68C86A99-85B7-44E0-9504-56BBD2C3BD67}" type="pres">
      <dgm:prSet presAssocID="{BF2E96A7-DD81-491C-884F-F54EA7D99809}" presName="vertTwo" presStyleCnt="0"/>
      <dgm:spPr/>
      <dgm:t>
        <a:bodyPr/>
        <a:lstStyle/>
        <a:p>
          <a:endParaRPr lang="zh-CN" altLang="en-US"/>
        </a:p>
      </dgm:t>
    </dgm:pt>
    <dgm:pt modelId="{3D25F150-B049-4F8C-9925-FA68F0249E15}" type="pres">
      <dgm:prSet presAssocID="{BF2E96A7-DD81-491C-884F-F54EA7D99809}" presName="txTwo" presStyleLbl="node2" presStyleIdx="9" presStyleCnt="21" custScaleY="111858">
        <dgm:presLayoutVars>
          <dgm:chPref val="3"/>
        </dgm:presLayoutVars>
      </dgm:prSet>
      <dgm:spPr/>
      <dgm:t>
        <a:bodyPr/>
        <a:lstStyle/>
        <a:p>
          <a:endParaRPr lang="zh-CN" altLang="en-US"/>
        </a:p>
      </dgm:t>
    </dgm:pt>
    <dgm:pt modelId="{A4E57510-F660-4382-A9F8-3F6874ACABD3}" type="pres">
      <dgm:prSet presAssocID="{BF2E96A7-DD81-491C-884F-F54EA7D99809}" presName="horzTwo" presStyleCnt="0"/>
      <dgm:spPr/>
      <dgm:t>
        <a:bodyPr/>
        <a:lstStyle/>
        <a:p>
          <a:endParaRPr lang="zh-CN" altLang="en-US"/>
        </a:p>
      </dgm:t>
    </dgm:pt>
    <dgm:pt modelId="{A5DE4D12-085F-4A76-8310-11754E705573}" type="pres">
      <dgm:prSet presAssocID="{235CDB57-BE5E-4832-868E-B93C7561353F}" presName="sibSpaceTwo" presStyleCnt="0"/>
      <dgm:spPr/>
      <dgm:t>
        <a:bodyPr/>
        <a:lstStyle/>
        <a:p>
          <a:endParaRPr lang="zh-CN" altLang="en-US"/>
        </a:p>
      </dgm:t>
    </dgm:pt>
    <dgm:pt modelId="{8E5C83E5-2A6F-4BBF-94CC-DD0EE0A2AC29}" type="pres">
      <dgm:prSet presAssocID="{52D77FB5-C2C0-4A97-B1B0-DB57E1798459}" presName="vertTwo" presStyleCnt="0"/>
      <dgm:spPr/>
      <dgm:t>
        <a:bodyPr/>
        <a:lstStyle/>
        <a:p>
          <a:endParaRPr lang="zh-CN" altLang="en-US"/>
        </a:p>
      </dgm:t>
    </dgm:pt>
    <dgm:pt modelId="{0168C07C-D604-4319-85E7-DAFCFC7CA19B}" type="pres">
      <dgm:prSet presAssocID="{52D77FB5-C2C0-4A97-B1B0-DB57E1798459}" presName="txTwo" presStyleLbl="node2" presStyleIdx="10" presStyleCnt="21" custScaleY="111858">
        <dgm:presLayoutVars>
          <dgm:chPref val="3"/>
        </dgm:presLayoutVars>
      </dgm:prSet>
      <dgm:spPr/>
      <dgm:t>
        <a:bodyPr/>
        <a:lstStyle/>
        <a:p>
          <a:endParaRPr lang="zh-CN" altLang="en-US"/>
        </a:p>
      </dgm:t>
    </dgm:pt>
    <dgm:pt modelId="{85DF709B-769F-4724-8678-229F2BB38F0B}" type="pres">
      <dgm:prSet presAssocID="{52D77FB5-C2C0-4A97-B1B0-DB57E1798459}" presName="horzTwo" presStyleCnt="0"/>
      <dgm:spPr/>
      <dgm:t>
        <a:bodyPr/>
        <a:lstStyle/>
        <a:p>
          <a:endParaRPr lang="zh-CN" altLang="en-US"/>
        </a:p>
      </dgm:t>
    </dgm:pt>
    <dgm:pt modelId="{637A6FCE-EF70-4AF5-BD69-00DF2BB3EE9E}" type="pres">
      <dgm:prSet presAssocID="{1F481104-2F2E-4DA7-BD3D-0E25FD2054AE}" presName="sibSpaceTwo" presStyleCnt="0"/>
      <dgm:spPr/>
      <dgm:t>
        <a:bodyPr/>
        <a:lstStyle/>
        <a:p>
          <a:endParaRPr lang="zh-CN" altLang="en-US"/>
        </a:p>
      </dgm:t>
    </dgm:pt>
    <dgm:pt modelId="{3EDD469E-FAAA-44E8-9A5A-032ADB340D99}" type="pres">
      <dgm:prSet presAssocID="{0825A1FB-E275-440F-AA46-90C16286E552}" presName="vertTwo" presStyleCnt="0"/>
      <dgm:spPr/>
      <dgm:t>
        <a:bodyPr/>
        <a:lstStyle/>
        <a:p>
          <a:endParaRPr lang="zh-CN" altLang="en-US"/>
        </a:p>
      </dgm:t>
    </dgm:pt>
    <dgm:pt modelId="{8B8DDE69-DF02-4851-A26A-1ED42ADC5C3D}" type="pres">
      <dgm:prSet presAssocID="{0825A1FB-E275-440F-AA46-90C16286E552}" presName="txTwo" presStyleLbl="node2" presStyleIdx="11" presStyleCnt="21" custScaleY="111858">
        <dgm:presLayoutVars>
          <dgm:chPref val="3"/>
        </dgm:presLayoutVars>
      </dgm:prSet>
      <dgm:spPr/>
      <dgm:t>
        <a:bodyPr/>
        <a:lstStyle/>
        <a:p>
          <a:endParaRPr lang="zh-CN" altLang="en-US"/>
        </a:p>
      </dgm:t>
    </dgm:pt>
    <dgm:pt modelId="{E9CBD109-F7AA-4482-BECE-BAD62E98ED1A}" type="pres">
      <dgm:prSet presAssocID="{0825A1FB-E275-440F-AA46-90C16286E552}" presName="horzTwo" presStyleCnt="0"/>
      <dgm:spPr/>
      <dgm:t>
        <a:bodyPr/>
        <a:lstStyle/>
        <a:p>
          <a:endParaRPr lang="zh-CN" altLang="en-US"/>
        </a:p>
      </dgm:t>
    </dgm:pt>
    <dgm:pt modelId="{C83F8417-1787-460F-B873-FB624728AAC5}" type="pres">
      <dgm:prSet presAssocID="{75E577B1-767B-4980-840A-D94E70EB68A2}" presName="sibSpaceTwo" presStyleCnt="0"/>
      <dgm:spPr/>
      <dgm:t>
        <a:bodyPr/>
        <a:lstStyle/>
        <a:p>
          <a:endParaRPr lang="zh-CN" altLang="en-US"/>
        </a:p>
      </dgm:t>
    </dgm:pt>
    <dgm:pt modelId="{B1B710DE-D0D9-4013-948A-F68F6CC4A2B5}" type="pres">
      <dgm:prSet presAssocID="{A7F41DFA-2E43-4887-B5D7-6D2EDE4384A3}" presName="vertTwo" presStyleCnt="0"/>
      <dgm:spPr/>
      <dgm:t>
        <a:bodyPr/>
        <a:lstStyle/>
        <a:p>
          <a:endParaRPr lang="zh-CN" altLang="en-US"/>
        </a:p>
      </dgm:t>
    </dgm:pt>
    <dgm:pt modelId="{50126916-F445-4077-92E8-F9985B379E23}" type="pres">
      <dgm:prSet presAssocID="{A7F41DFA-2E43-4887-B5D7-6D2EDE4384A3}" presName="txTwo" presStyleLbl="node2" presStyleIdx="12" presStyleCnt="21" custScaleY="111858">
        <dgm:presLayoutVars>
          <dgm:chPref val="3"/>
        </dgm:presLayoutVars>
      </dgm:prSet>
      <dgm:spPr/>
      <dgm:t>
        <a:bodyPr/>
        <a:lstStyle/>
        <a:p>
          <a:endParaRPr lang="zh-CN" altLang="en-US"/>
        </a:p>
      </dgm:t>
    </dgm:pt>
    <dgm:pt modelId="{5888399A-18F0-4205-9C69-482DB4733A93}" type="pres">
      <dgm:prSet presAssocID="{A7F41DFA-2E43-4887-B5D7-6D2EDE4384A3}" presName="horzTwo" presStyleCnt="0"/>
      <dgm:spPr/>
      <dgm:t>
        <a:bodyPr/>
        <a:lstStyle/>
        <a:p>
          <a:endParaRPr lang="zh-CN" altLang="en-US"/>
        </a:p>
      </dgm:t>
    </dgm:pt>
    <dgm:pt modelId="{76775F15-6F2A-40A1-8E65-89F4EF5C9918}" type="pres">
      <dgm:prSet presAssocID="{89B20AB0-3912-48DC-B664-3D235BE0D70A}" presName="sibSpaceTwo" presStyleCnt="0"/>
      <dgm:spPr/>
      <dgm:t>
        <a:bodyPr/>
        <a:lstStyle/>
        <a:p>
          <a:endParaRPr lang="zh-CN" altLang="en-US"/>
        </a:p>
      </dgm:t>
    </dgm:pt>
    <dgm:pt modelId="{ED1A3D70-ED02-4194-AF2B-CF866F04A5D8}" type="pres">
      <dgm:prSet presAssocID="{B8C92980-A1C4-46C8-B694-8ADE8FA3FC45}" presName="vertTwo" presStyleCnt="0"/>
      <dgm:spPr/>
      <dgm:t>
        <a:bodyPr/>
        <a:lstStyle/>
        <a:p>
          <a:endParaRPr lang="zh-CN" altLang="en-US"/>
        </a:p>
      </dgm:t>
    </dgm:pt>
    <dgm:pt modelId="{EEA2A9DD-D152-4BCE-A78B-8F7D7E4A314C}" type="pres">
      <dgm:prSet presAssocID="{B8C92980-A1C4-46C8-B694-8ADE8FA3FC45}" presName="txTwo" presStyleLbl="node2" presStyleIdx="13" presStyleCnt="21" custScaleY="111858">
        <dgm:presLayoutVars>
          <dgm:chPref val="3"/>
        </dgm:presLayoutVars>
      </dgm:prSet>
      <dgm:spPr/>
      <dgm:t>
        <a:bodyPr/>
        <a:lstStyle/>
        <a:p>
          <a:endParaRPr lang="zh-CN" altLang="en-US"/>
        </a:p>
      </dgm:t>
    </dgm:pt>
    <dgm:pt modelId="{2CC4144F-74D2-4040-837D-E2B7506E81A9}" type="pres">
      <dgm:prSet presAssocID="{B8C92980-A1C4-46C8-B694-8ADE8FA3FC45}" presName="horzTwo" presStyleCnt="0"/>
      <dgm:spPr/>
      <dgm:t>
        <a:bodyPr/>
        <a:lstStyle/>
        <a:p>
          <a:endParaRPr lang="zh-CN" altLang="en-US"/>
        </a:p>
      </dgm:t>
    </dgm:pt>
    <dgm:pt modelId="{C1EA6886-42E8-49D5-8308-3EA68BFD95DE}" type="pres">
      <dgm:prSet presAssocID="{C492C45C-C430-49DF-B925-9F01A3BD12E5}" presName="sibSpaceTwo" presStyleCnt="0"/>
      <dgm:spPr/>
      <dgm:t>
        <a:bodyPr/>
        <a:lstStyle/>
        <a:p>
          <a:endParaRPr lang="zh-CN" altLang="en-US"/>
        </a:p>
      </dgm:t>
    </dgm:pt>
    <dgm:pt modelId="{5DE33981-BDF0-45B7-86A6-107AF78D3A7E}" type="pres">
      <dgm:prSet presAssocID="{84F57A88-A136-4531-B4E9-319BF84BBFE0}" presName="vertTwo" presStyleCnt="0"/>
      <dgm:spPr/>
      <dgm:t>
        <a:bodyPr/>
        <a:lstStyle/>
        <a:p>
          <a:endParaRPr lang="zh-CN" altLang="en-US"/>
        </a:p>
      </dgm:t>
    </dgm:pt>
    <dgm:pt modelId="{98F18A42-F531-4A6C-A9FC-52105EA96BC5}" type="pres">
      <dgm:prSet presAssocID="{84F57A88-A136-4531-B4E9-319BF84BBFE0}" presName="txTwo" presStyleLbl="node2" presStyleIdx="14" presStyleCnt="21" custScaleY="111858">
        <dgm:presLayoutVars>
          <dgm:chPref val="3"/>
        </dgm:presLayoutVars>
      </dgm:prSet>
      <dgm:spPr/>
      <dgm:t>
        <a:bodyPr/>
        <a:lstStyle/>
        <a:p>
          <a:endParaRPr lang="zh-CN" altLang="en-US"/>
        </a:p>
      </dgm:t>
    </dgm:pt>
    <dgm:pt modelId="{B5A2B369-5097-4894-B5EF-E56C2D897D29}" type="pres">
      <dgm:prSet presAssocID="{84F57A88-A136-4531-B4E9-319BF84BBFE0}" presName="horzTwo" presStyleCnt="0"/>
      <dgm:spPr/>
      <dgm:t>
        <a:bodyPr/>
        <a:lstStyle/>
        <a:p>
          <a:endParaRPr lang="zh-CN" altLang="en-US"/>
        </a:p>
      </dgm:t>
    </dgm:pt>
    <dgm:pt modelId="{9D8002E5-B5AB-4C0C-B271-30429C9DDAB8}" type="pres">
      <dgm:prSet presAssocID="{FFAB15FF-BB3C-4D91-BFFD-A16198569948}" presName="sibSpaceTwo" presStyleCnt="0"/>
      <dgm:spPr/>
      <dgm:t>
        <a:bodyPr/>
        <a:lstStyle/>
        <a:p>
          <a:endParaRPr lang="zh-CN" altLang="en-US"/>
        </a:p>
      </dgm:t>
    </dgm:pt>
    <dgm:pt modelId="{E8F28C56-E640-45D6-8322-8A678F05DA59}" type="pres">
      <dgm:prSet presAssocID="{C25B88CA-6A3B-4FDA-B8D8-5D5B8423C780}" presName="vertTwo" presStyleCnt="0"/>
      <dgm:spPr/>
      <dgm:t>
        <a:bodyPr/>
        <a:lstStyle/>
        <a:p>
          <a:endParaRPr lang="zh-CN" altLang="en-US"/>
        </a:p>
      </dgm:t>
    </dgm:pt>
    <dgm:pt modelId="{CAC17B53-9764-46FA-B92C-2CDB5D096065}" type="pres">
      <dgm:prSet presAssocID="{C25B88CA-6A3B-4FDA-B8D8-5D5B8423C780}" presName="txTwo" presStyleLbl="node2" presStyleIdx="15" presStyleCnt="21" custScaleY="111858">
        <dgm:presLayoutVars>
          <dgm:chPref val="3"/>
        </dgm:presLayoutVars>
      </dgm:prSet>
      <dgm:spPr/>
      <dgm:t>
        <a:bodyPr/>
        <a:lstStyle/>
        <a:p>
          <a:endParaRPr lang="zh-CN" altLang="en-US"/>
        </a:p>
      </dgm:t>
    </dgm:pt>
    <dgm:pt modelId="{B1CB1998-E57F-42E5-BCA9-394634E4F2F2}" type="pres">
      <dgm:prSet presAssocID="{C25B88CA-6A3B-4FDA-B8D8-5D5B8423C780}" presName="horzTwo" presStyleCnt="0"/>
      <dgm:spPr/>
      <dgm:t>
        <a:bodyPr/>
        <a:lstStyle/>
        <a:p>
          <a:endParaRPr lang="zh-CN" altLang="en-US"/>
        </a:p>
      </dgm:t>
    </dgm:pt>
    <dgm:pt modelId="{43EF822C-AF4F-43FF-9418-B4203AA69B25}" type="pres">
      <dgm:prSet presAssocID="{FA4296CD-2766-4B36-9481-3B420CA24E8D}" presName="sibSpaceTwo" presStyleCnt="0"/>
      <dgm:spPr/>
    </dgm:pt>
    <dgm:pt modelId="{26EEE78B-6EED-476E-A8C6-81A95FE3945D}" type="pres">
      <dgm:prSet presAssocID="{2D1F042B-E857-4B16-AABA-C884D97DCD51}" presName="vertTwo" presStyleCnt="0"/>
      <dgm:spPr/>
    </dgm:pt>
    <dgm:pt modelId="{B20004C7-0453-4E3F-A0BA-18AE6D7CAFB5}" type="pres">
      <dgm:prSet presAssocID="{2D1F042B-E857-4B16-AABA-C884D97DCD51}" presName="txTwo" presStyleLbl="node2" presStyleIdx="16" presStyleCnt="21" custScaleY="112106">
        <dgm:presLayoutVars>
          <dgm:chPref val="3"/>
        </dgm:presLayoutVars>
      </dgm:prSet>
      <dgm:spPr/>
      <dgm:t>
        <a:bodyPr/>
        <a:lstStyle/>
        <a:p>
          <a:endParaRPr lang="zh-CN" altLang="en-US"/>
        </a:p>
      </dgm:t>
    </dgm:pt>
    <dgm:pt modelId="{2E679546-752C-486E-A8CE-B16DBF4DB9E7}" type="pres">
      <dgm:prSet presAssocID="{2D1F042B-E857-4B16-AABA-C884D97DCD51}" presName="horzTwo" presStyleCnt="0"/>
      <dgm:spPr/>
    </dgm:pt>
    <dgm:pt modelId="{6B60A5A4-ACF0-4E92-9711-01F49BFF8E32}" type="pres">
      <dgm:prSet presAssocID="{CD49745B-71E7-4958-970B-84F26E56CE2F}" presName="sibSpaceTwo" presStyleCnt="0"/>
      <dgm:spPr/>
    </dgm:pt>
    <dgm:pt modelId="{67959751-708B-4813-AA92-A67DE0A06AF5}" type="pres">
      <dgm:prSet presAssocID="{3ED10565-93BE-40F0-A2B8-81A8A7F5648A}" presName="vertTwo" presStyleCnt="0"/>
      <dgm:spPr/>
    </dgm:pt>
    <dgm:pt modelId="{B95F6359-977D-4F75-8A55-C6907F6BEC2E}" type="pres">
      <dgm:prSet presAssocID="{3ED10565-93BE-40F0-A2B8-81A8A7F5648A}" presName="txTwo" presStyleLbl="node2" presStyleIdx="17" presStyleCnt="21" custScaleY="112922">
        <dgm:presLayoutVars>
          <dgm:chPref val="3"/>
        </dgm:presLayoutVars>
      </dgm:prSet>
      <dgm:spPr/>
      <dgm:t>
        <a:bodyPr/>
        <a:lstStyle/>
        <a:p>
          <a:endParaRPr lang="zh-CN" altLang="en-US"/>
        </a:p>
      </dgm:t>
    </dgm:pt>
    <dgm:pt modelId="{16D6A176-686D-46A4-B95A-CBA01AF9268B}" type="pres">
      <dgm:prSet presAssocID="{3ED10565-93BE-40F0-A2B8-81A8A7F5648A}" presName="horzTwo" presStyleCnt="0"/>
      <dgm:spPr/>
    </dgm:pt>
    <dgm:pt modelId="{DB99FC6F-A71E-4DFA-97FD-C968B521113E}" type="pres">
      <dgm:prSet presAssocID="{0BF982EA-8E49-4858-A7C5-8DDCE24E9121}" presName="sibSpaceTwo" presStyleCnt="0"/>
      <dgm:spPr/>
    </dgm:pt>
    <dgm:pt modelId="{2D3AC217-01C6-492C-A81D-6E4534343207}" type="pres">
      <dgm:prSet presAssocID="{AB501489-39AE-4A9B-8E6E-A30FE8ABD128}" presName="vertTwo" presStyleCnt="0"/>
      <dgm:spPr/>
    </dgm:pt>
    <dgm:pt modelId="{39143C16-3485-4F9D-A66C-76FD07699C98}" type="pres">
      <dgm:prSet presAssocID="{AB501489-39AE-4A9B-8E6E-A30FE8ABD128}" presName="txTwo" presStyleLbl="node2" presStyleIdx="18" presStyleCnt="21" custScaleY="111071">
        <dgm:presLayoutVars>
          <dgm:chPref val="3"/>
        </dgm:presLayoutVars>
      </dgm:prSet>
      <dgm:spPr/>
      <dgm:t>
        <a:bodyPr/>
        <a:lstStyle/>
        <a:p>
          <a:endParaRPr lang="zh-CN" altLang="en-US"/>
        </a:p>
      </dgm:t>
    </dgm:pt>
    <dgm:pt modelId="{85A8240C-96B4-4C0E-A05A-6CC4F50BB194}" type="pres">
      <dgm:prSet presAssocID="{AB501489-39AE-4A9B-8E6E-A30FE8ABD128}" presName="horzTwo" presStyleCnt="0"/>
      <dgm:spPr/>
    </dgm:pt>
    <dgm:pt modelId="{AA537724-2DE0-4833-8B2A-CDFE28EA94E5}" type="pres">
      <dgm:prSet presAssocID="{BAAED499-3190-47C6-980C-71D71B328826}" presName="sibSpaceTwo" presStyleCnt="0"/>
      <dgm:spPr/>
    </dgm:pt>
    <dgm:pt modelId="{12E8B889-ABB7-417C-AFD0-54EE8EBB0811}" type="pres">
      <dgm:prSet presAssocID="{6F39241C-634C-468A-B549-64B26B320D7A}" presName="vertTwo" presStyleCnt="0"/>
      <dgm:spPr/>
    </dgm:pt>
    <dgm:pt modelId="{317A0427-3228-46A6-9C33-28F1B5055247}" type="pres">
      <dgm:prSet presAssocID="{6F39241C-634C-468A-B549-64B26B320D7A}" presName="txTwo" presStyleLbl="node2" presStyleIdx="19" presStyleCnt="21" custScaleY="111071">
        <dgm:presLayoutVars>
          <dgm:chPref val="3"/>
        </dgm:presLayoutVars>
      </dgm:prSet>
      <dgm:spPr/>
      <dgm:t>
        <a:bodyPr/>
        <a:lstStyle/>
        <a:p>
          <a:endParaRPr lang="zh-CN" altLang="en-US"/>
        </a:p>
      </dgm:t>
    </dgm:pt>
    <dgm:pt modelId="{E602E14D-0AAA-4678-A712-453AE444FBEE}" type="pres">
      <dgm:prSet presAssocID="{6F39241C-634C-468A-B549-64B26B320D7A}" presName="horzTwo" presStyleCnt="0"/>
      <dgm:spPr/>
    </dgm:pt>
    <dgm:pt modelId="{5DF3B3EF-0D78-4EDA-BF51-E0F063A316A4}" type="pres">
      <dgm:prSet presAssocID="{87CF35A3-C495-4FC8-808D-1742D11A815C}" presName="sibSpaceTwo" presStyleCnt="0"/>
      <dgm:spPr/>
    </dgm:pt>
    <dgm:pt modelId="{3E81E31F-BB3B-447D-BCA0-014D5611577C}" type="pres">
      <dgm:prSet presAssocID="{C4FBFD51-FDE0-4BDF-8FAF-AFF5F00CCC06}" presName="vertTwo" presStyleCnt="0"/>
      <dgm:spPr/>
    </dgm:pt>
    <dgm:pt modelId="{F04211C2-8C3D-462F-9381-735775E0F355}" type="pres">
      <dgm:prSet presAssocID="{C4FBFD51-FDE0-4BDF-8FAF-AFF5F00CCC06}" presName="txTwo" presStyleLbl="node2" presStyleIdx="20" presStyleCnt="21" custScaleY="111071">
        <dgm:presLayoutVars>
          <dgm:chPref val="3"/>
        </dgm:presLayoutVars>
      </dgm:prSet>
      <dgm:spPr/>
      <dgm:t>
        <a:bodyPr/>
        <a:lstStyle/>
        <a:p>
          <a:endParaRPr lang="zh-CN" altLang="en-US"/>
        </a:p>
      </dgm:t>
    </dgm:pt>
    <dgm:pt modelId="{45F443C8-A535-4721-976E-671F787BBC66}" type="pres">
      <dgm:prSet presAssocID="{C4FBFD51-FDE0-4BDF-8FAF-AFF5F00CCC06}" presName="horzTwo" presStyleCnt="0"/>
      <dgm:spPr/>
    </dgm:pt>
  </dgm:ptLst>
  <dgm:cxnLst>
    <dgm:cxn modelId="{4CE3DD2A-0234-4AEF-85B3-AF5C8CF99FF5}" type="presOf" srcId="{52D77FB5-C2C0-4A97-B1B0-DB57E1798459}" destId="{0168C07C-D604-4319-85E7-DAFCFC7CA19B}" srcOrd="0" destOrd="0" presId="urn:microsoft.com/office/officeart/2005/8/layout/hierarchy4"/>
    <dgm:cxn modelId="{7B329436-AEC5-4E9D-A290-77A068A3811E}" type="presOf" srcId="{E7C008AF-960A-4115-9D7E-36E8AE188E8A}" destId="{58A0455C-EBC0-43AD-9440-C03F9820B05D}" srcOrd="0" destOrd="0" presId="urn:microsoft.com/office/officeart/2005/8/layout/hierarchy4"/>
    <dgm:cxn modelId="{19BF69E4-015A-4323-8199-0FF7A15CDE19}" type="presOf" srcId="{C4FBFD51-FDE0-4BDF-8FAF-AFF5F00CCC06}" destId="{F04211C2-8C3D-462F-9381-735775E0F355}" srcOrd="0" destOrd="0" presId="urn:microsoft.com/office/officeart/2005/8/layout/hierarchy4"/>
    <dgm:cxn modelId="{C812403F-25E1-4D63-8F3A-A1895FC61483}" srcId="{E7C008AF-960A-4115-9D7E-36E8AE188E8A}" destId="{AB501489-39AE-4A9B-8E6E-A30FE8ABD128}" srcOrd="18" destOrd="0" parTransId="{BA5848E5-5B62-4F8E-807F-18C2956FCE0B}" sibTransId="{BAAED499-3190-47C6-980C-71D71B328826}"/>
    <dgm:cxn modelId="{D42D3C31-D127-4182-A33E-21D59AECC619}" type="presOf" srcId="{C25B88CA-6A3B-4FDA-B8D8-5D5B8423C780}" destId="{CAC17B53-9764-46FA-B92C-2CDB5D096065}" srcOrd="0" destOrd="0" presId="urn:microsoft.com/office/officeart/2005/8/layout/hierarchy4"/>
    <dgm:cxn modelId="{8BD8ABC5-DC8D-4DF9-9467-82139D1D844E}" type="presOf" srcId="{B8C92980-A1C4-46C8-B694-8ADE8FA3FC45}" destId="{EEA2A9DD-D152-4BCE-A78B-8F7D7E4A314C}" srcOrd="0" destOrd="0" presId="urn:microsoft.com/office/officeart/2005/8/layout/hierarchy4"/>
    <dgm:cxn modelId="{A0984017-56B5-47E1-B4F0-0EA9B302AD6D}" type="presOf" srcId="{D1ECB6E3-5254-4117-8E10-D0032D630A4E}" destId="{F40D2D5F-1463-4765-A236-00D4ACF45CD8}" srcOrd="0" destOrd="0" presId="urn:microsoft.com/office/officeart/2005/8/layout/hierarchy4"/>
    <dgm:cxn modelId="{9306C104-D712-4706-A7E0-CC2C739D8888}" srcId="{E7C008AF-960A-4115-9D7E-36E8AE188E8A}" destId="{8DD4458D-CEF1-458E-9371-BD9171AEE2A3}" srcOrd="4" destOrd="0" parTransId="{8F20A5B3-17F4-468C-AAD0-25C1517686BA}" sibTransId="{233AC761-E88E-4A2B-BFD7-CBF9D6F464A6}"/>
    <dgm:cxn modelId="{20C9DFBF-3361-4F96-BCD0-20A51FB3F40A}" srcId="{E7C008AF-960A-4115-9D7E-36E8AE188E8A}" destId="{2D1F042B-E857-4B16-AABA-C884D97DCD51}" srcOrd="16" destOrd="0" parTransId="{BEF51F74-BB82-4034-AA45-7831B925F38C}" sibTransId="{CD49745B-71E7-4958-970B-84F26E56CE2F}"/>
    <dgm:cxn modelId="{7900DC4D-BFD8-49C2-861B-5418A9C4E3C0}" srcId="{E7C008AF-960A-4115-9D7E-36E8AE188E8A}" destId="{BF2E96A7-DD81-491C-884F-F54EA7D99809}" srcOrd="9" destOrd="0" parTransId="{D8F1011E-5609-48F7-A542-E7ABC555EA92}" sibTransId="{235CDB57-BE5E-4832-868E-B93C7561353F}"/>
    <dgm:cxn modelId="{079BC44F-D5B8-4FFB-8FA7-B7ECA6990B47}" srcId="{E7C008AF-960A-4115-9D7E-36E8AE188E8A}" destId="{FFA50D6B-5777-4135-8F27-4A346DBCBB2A}" srcOrd="1" destOrd="0" parTransId="{318DF906-0097-4A81-A331-BA4736BB1865}" sibTransId="{EC190993-BAB8-4BF0-B564-C469234694D9}"/>
    <dgm:cxn modelId="{8AB927FC-B3C7-400E-9686-37EEBF443D04}" srcId="{E7C008AF-960A-4115-9D7E-36E8AE188E8A}" destId="{D1ECB6E3-5254-4117-8E10-D0032D630A4E}" srcOrd="0" destOrd="0" parTransId="{0C748A67-07A6-40F0-B5C8-A0F2641FE1F6}" sibTransId="{0A9FAFBB-8227-4A6D-B588-ACE8DEEA5414}"/>
    <dgm:cxn modelId="{82D9C67E-7F66-49F5-BFB6-5DDC4A27BD7A}" srcId="{E7C008AF-960A-4115-9D7E-36E8AE188E8A}" destId="{C4FBFD51-FDE0-4BDF-8FAF-AFF5F00CCC06}" srcOrd="20" destOrd="0" parTransId="{8B3E36E2-A7FB-4E2C-9004-F545AF4CB531}" sibTransId="{90EF48CF-71B6-471A-86F6-234F312F4A0C}"/>
    <dgm:cxn modelId="{837E23D0-869D-4E02-BE4D-D8B680BE3F2D}" srcId="{E7C008AF-960A-4115-9D7E-36E8AE188E8A}" destId="{84F57A88-A136-4531-B4E9-319BF84BBFE0}" srcOrd="14" destOrd="0" parTransId="{9942A3FF-07C4-470E-8B9C-A4578A2C9AF5}" sibTransId="{FFAB15FF-BB3C-4D91-BFFD-A16198569948}"/>
    <dgm:cxn modelId="{57499C81-3969-4122-9A2F-F7E560DF9456}" type="presOf" srcId="{FFA50D6B-5777-4135-8F27-4A346DBCBB2A}" destId="{3FECBB44-4B21-421D-9ADC-2A2DF63A6FE1}" srcOrd="0" destOrd="0" presId="urn:microsoft.com/office/officeart/2005/8/layout/hierarchy4"/>
    <dgm:cxn modelId="{8F6101BE-BF2B-4385-A743-EFBC0188C0B3}" type="presOf" srcId="{84F57A88-A136-4531-B4E9-319BF84BBFE0}" destId="{98F18A42-F531-4A6C-A9FC-52105EA96BC5}" srcOrd="0" destOrd="0" presId="urn:microsoft.com/office/officeart/2005/8/layout/hierarchy4"/>
    <dgm:cxn modelId="{153B5E3F-D3CD-4BB6-AF09-3505EE0B4F05}" type="presOf" srcId="{C6826E5C-8E52-42AC-B6BD-A1BD92753320}" destId="{37C210AE-E4DC-4392-8329-886938C15A6B}" srcOrd="0" destOrd="0" presId="urn:microsoft.com/office/officeart/2005/8/layout/hierarchy4"/>
    <dgm:cxn modelId="{9D3334BB-E846-42FC-B3F5-CC42B479D197}" srcId="{E7C008AF-960A-4115-9D7E-36E8AE188E8A}" destId="{52D77FB5-C2C0-4A97-B1B0-DB57E1798459}" srcOrd="10" destOrd="0" parTransId="{93C97CD2-F934-4F1E-8583-96861AC3086C}" sibTransId="{1F481104-2F2E-4DA7-BD3D-0E25FD2054AE}"/>
    <dgm:cxn modelId="{A7C847C5-5466-4794-B68D-367FDFDC7F3F}" srcId="{E7C008AF-960A-4115-9D7E-36E8AE188E8A}" destId="{C25B88CA-6A3B-4FDA-B8D8-5D5B8423C780}" srcOrd="15" destOrd="0" parTransId="{C785E829-8D3F-4B11-A795-3985EC3C3949}" sibTransId="{FA4296CD-2766-4B36-9481-3B420CA24E8D}"/>
    <dgm:cxn modelId="{8D53B795-7F5D-45AA-A8B6-9CC6ED6700C2}" type="presOf" srcId="{8DD4458D-CEF1-458E-9371-BD9171AEE2A3}" destId="{81895587-FE2A-4910-89FD-041F8D5AF324}" srcOrd="0" destOrd="0" presId="urn:microsoft.com/office/officeart/2005/8/layout/hierarchy4"/>
    <dgm:cxn modelId="{AE82D759-F010-492A-87F7-E103CC678FCB}" type="presOf" srcId="{3ED10565-93BE-40F0-A2B8-81A8A7F5648A}" destId="{B95F6359-977D-4F75-8A55-C6907F6BEC2E}" srcOrd="0" destOrd="0" presId="urn:microsoft.com/office/officeart/2005/8/layout/hierarchy4"/>
    <dgm:cxn modelId="{5235ACB5-EAFE-41DD-A261-FCAB01E39661}" type="presOf" srcId="{BF2E96A7-DD81-491C-884F-F54EA7D99809}" destId="{3D25F150-B049-4F8C-9925-FA68F0249E15}" srcOrd="0" destOrd="0" presId="urn:microsoft.com/office/officeart/2005/8/layout/hierarchy4"/>
    <dgm:cxn modelId="{2EFFFCE7-75FF-4ED3-AE38-B155832C2E5F}" type="presOf" srcId="{837E6CDF-DF9A-4BFC-BE91-B35A961323A9}" destId="{B3E505BC-B476-43E0-A6BA-ECEB390A5833}" srcOrd="0" destOrd="0" presId="urn:microsoft.com/office/officeart/2005/8/layout/hierarchy4"/>
    <dgm:cxn modelId="{3C6FD5C7-582E-43A3-9C31-3DE29F202C9F}" srcId="{E7C008AF-960A-4115-9D7E-36E8AE188E8A}" destId="{C6826E5C-8E52-42AC-B6BD-A1BD92753320}" srcOrd="8" destOrd="0" parTransId="{24C88056-AB71-40E7-A68D-83BD7D9C2291}" sibTransId="{20808EE6-92B6-48B7-9085-84E8ED4C6473}"/>
    <dgm:cxn modelId="{581255A2-FD08-42CE-B7D8-CC8741056820}" type="presOf" srcId="{AB501489-39AE-4A9B-8E6E-A30FE8ABD128}" destId="{39143C16-3485-4F9D-A66C-76FD07699C98}" srcOrd="0" destOrd="0" presId="urn:microsoft.com/office/officeart/2005/8/layout/hierarchy4"/>
    <dgm:cxn modelId="{80F255A7-E04C-4CDB-A1A7-602965649FD0}" type="presOf" srcId="{2D1F042B-E857-4B16-AABA-C884D97DCD51}" destId="{B20004C7-0453-4E3F-A0BA-18AE6D7CAFB5}" srcOrd="0" destOrd="0" presId="urn:microsoft.com/office/officeart/2005/8/layout/hierarchy4"/>
    <dgm:cxn modelId="{873509CC-D6A3-449D-8ECB-4AEE2B4D63D5}" srcId="{E7C008AF-960A-4115-9D7E-36E8AE188E8A}" destId="{837E6CDF-DF9A-4BFC-BE91-B35A961323A9}" srcOrd="3" destOrd="0" parTransId="{857FF795-417A-4C8D-A7E0-7D81DDFFD862}" sibTransId="{A59BBAC3-4788-4C52-83F6-5992C4FFD323}"/>
    <dgm:cxn modelId="{2B4B9D88-313C-4831-A3BE-CB48A2E4EFFA}" srcId="{E7C008AF-960A-4115-9D7E-36E8AE188E8A}" destId="{433F0C5F-EF0A-4B3D-9FFC-77DE3BCEF06C}" srcOrd="7" destOrd="0" parTransId="{499B4BD3-E3D0-41CD-9727-7B021BAA4164}" sibTransId="{E22BDEA9-D851-4147-AA8F-461A77A7CBD3}"/>
    <dgm:cxn modelId="{268575F7-3B88-4049-A728-4EC37583DA2A}" srcId="{E7C008AF-960A-4115-9D7E-36E8AE188E8A}" destId="{A7F41DFA-2E43-4887-B5D7-6D2EDE4384A3}" srcOrd="12" destOrd="0" parTransId="{538D830A-C867-4551-B1BF-B9AFADE3712F}" sibTransId="{89B20AB0-3912-48DC-B664-3D235BE0D70A}"/>
    <dgm:cxn modelId="{7C7266E2-E8C2-4794-85DF-B525BAE14D2E}" type="presOf" srcId="{A5473C56-D186-4778-98EF-6DB729B14CCE}" destId="{DF9D48F4-D037-460C-906C-193932070D77}" srcOrd="0" destOrd="0" presId="urn:microsoft.com/office/officeart/2005/8/layout/hierarchy4"/>
    <dgm:cxn modelId="{8B92ACF5-2F23-499B-976F-730B1E4FA55B}" srcId="{E7C008AF-960A-4115-9D7E-36E8AE188E8A}" destId="{F84DE2A8-BADB-40FC-BCCC-FC5A1E981556}" srcOrd="2" destOrd="0" parTransId="{8B52F644-DBA4-47D8-B0FB-8AA72390802F}" sibTransId="{943840D7-30ED-40AB-A648-E6439D1F982D}"/>
    <dgm:cxn modelId="{0D0D522A-4834-491F-8069-15AEBC822E7D}" type="presOf" srcId="{0825A1FB-E275-440F-AA46-90C16286E552}" destId="{8B8DDE69-DF02-4851-A26A-1ED42ADC5C3D}" srcOrd="0" destOrd="0" presId="urn:microsoft.com/office/officeart/2005/8/layout/hierarchy4"/>
    <dgm:cxn modelId="{5AD18F3E-4822-4B76-B16C-DF25EC787B3F}" srcId="{E7C008AF-960A-4115-9D7E-36E8AE188E8A}" destId="{F655D026-0652-4518-98A2-5F7363CC9545}" srcOrd="5" destOrd="0" parTransId="{D1DFD3C2-9815-41FD-828E-1F0760509286}" sibTransId="{6BF208EC-F770-44B4-BCF1-2E9DAC2B96DA}"/>
    <dgm:cxn modelId="{89D7BD09-DDEC-4606-BE4A-C40B55FEB028}" srcId="{E7C008AF-960A-4115-9D7E-36E8AE188E8A}" destId="{6F39241C-634C-468A-B549-64B26B320D7A}" srcOrd="19" destOrd="0" parTransId="{27F5C9D7-4900-487D-907F-383A074206BD}" sibTransId="{87CF35A3-C495-4FC8-808D-1742D11A815C}"/>
    <dgm:cxn modelId="{9F21CC3F-06BE-480A-9A63-6E0BC0B7CD53}" srcId="{A5473C56-D186-4778-98EF-6DB729B14CCE}" destId="{E7C008AF-960A-4115-9D7E-36E8AE188E8A}" srcOrd="0" destOrd="0" parTransId="{160DB6D5-3D86-4112-ACE4-091828E23C46}" sibTransId="{198977D0-167D-49C5-81E7-AD38023D8A79}"/>
    <dgm:cxn modelId="{5860DF90-6B39-49D6-8F17-8B96CA0AEFA9}" srcId="{E7C008AF-960A-4115-9D7E-36E8AE188E8A}" destId="{01D14658-E45E-4FBF-B8C7-3E8F288207EF}" srcOrd="6" destOrd="0" parTransId="{7E7ECAE4-8E89-4CD3-8BC5-6340E8798AA2}" sibTransId="{D264E7CE-5E2D-4C2E-B73B-4185FF67952B}"/>
    <dgm:cxn modelId="{F2E5260D-4889-40B0-A3D4-F7F29C7B550F}" type="presOf" srcId="{F84DE2A8-BADB-40FC-BCCC-FC5A1E981556}" destId="{BB139578-FA59-4319-942B-2FDEECFC831A}" srcOrd="0" destOrd="0" presId="urn:microsoft.com/office/officeart/2005/8/layout/hierarchy4"/>
    <dgm:cxn modelId="{74FD41F6-4892-4A4F-8220-45F537F98E41}" srcId="{E7C008AF-960A-4115-9D7E-36E8AE188E8A}" destId="{3ED10565-93BE-40F0-A2B8-81A8A7F5648A}" srcOrd="17" destOrd="0" parTransId="{C6696BB7-55E5-4385-9F27-AC15CF38C27E}" sibTransId="{0BF982EA-8E49-4858-A7C5-8DDCE24E9121}"/>
    <dgm:cxn modelId="{74F36C80-4CEB-49EB-9D1C-D7E9A407FCB9}" type="presOf" srcId="{01D14658-E45E-4FBF-B8C7-3E8F288207EF}" destId="{07714C32-43F2-4231-B203-60F31D611F8C}" srcOrd="0" destOrd="0" presId="urn:microsoft.com/office/officeart/2005/8/layout/hierarchy4"/>
    <dgm:cxn modelId="{6BFA14B0-FD96-44E5-AB73-82DA05FB86AC}" srcId="{E7C008AF-960A-4115-9D7E-36E8AE188E8A}" destId="{0825A1FB-E275-440F-AA46-90C16286E552}" srcOrd="11" destOrd="0" parTransId="{D67A3E84-92F8-4BEC-BD8C-E3514A23BF47}" sibTransId="{75E577B1-767B-4980-840A-D94E70EB68A2}"/>
    <dgm:cxn modelId="{578451F0-22C2-474E-A853-662A8BF161BA}" srcId="{E7C008AF-960A-4115-9D7E-36E8AE188E8A}" destId="{B8C92980-A1C4-46C8-B694-8ADE8FA3FC45}" srcOrd="13" destOrd="0" parTransId="{8311D7EE-8D07-4314-81EA-0A14BCC740B3}" sibTransId="{C492C45C-C430-49DF-B925-9F01A3BD12E5}"/>
    <dgm:cxn modelId="{93CA4E79-A67B-47FF-A48E-021DC955C173}" type="presOf" srcId="{A7F41DFA-2E43-4887-B5D7-6D2EDE4384A3}" destId="{50126916-F445-4077-92E8-F9985B379E23}" srcOrd="0" destOrd="0" presId="urn:microsoft.com/office/officeart/2005/8/layout/hierarchy4"/>
    <dgm:cxn modelId="{88BA1691-1A30-4BCA-BC2D-C48B360A4CD4}" type="presOf" srcId="{433F0C5F-EF0A-4B3D-9FFC-77DE3BCEF06C}" destId="{B70E9F81-ACFD-4611-9578-B0981FAF116E}" srcOrd="0" destOrd="0" presId="urn:microsoft.com/office/officeart/2005/8/layout/hierarchy4"/>
    <dgm:cxn modelId="{0D252BD4-4D9B-43CE-9926-4F68D126A51C}" type="presOf" srcId="{6F39241C-634C-468A-B549-64B26B320D7A}" destId="{317A0427-3228-46A6-9C33-28F1B5055247}" srcOrd="0" destOrd="0" presId="urn:microsoft.com/office/officeart/2005/8/layout/hierarchy4"/>
    <dgm:cxn modelId="{7D150213-24C5-4DE5-802A-0921787EC45B}" type="presOf" srcId="{F655D026-0652-4518-98A2-5F7363CC9545}" destId="{0827CBB7-D9EC-4EE3-9F8D-E96D09BD270E}" srcOrd="0" destOrd="0" presId="urn:microsoft.com/office/officeart/2005/8/layout/hierarchy4"/>
    <dgm:cxn modelId="{F057E657-B9CF-4D43-9EE3-B46D1B9B0A6E}" type="presParOf" srcId="{DF9D48F4-D037-460C-906C-193932070D77}" destId="{4E8A955C-C3CC-4CAA-8AF8-40DB4BA69128}" srcOrd="0" destOrd="0" presId="urn:microsoft.com/office/officeart/2005/8/layout/hierarchy4"/>
    <dgm:cxn modelId="{F31067D7-D5E3-4BA4-979C-3EB2AD780388}" type="presParOf" srcId="{4E8A955C-C3CC-4CAA-8AF8-40DB4BA69128}" destId="{58A0455C-EBC0-43AD-9440-C03F9820B05D}" srcOrd="0" destOrd="0" presId="urn:microsoft.com/office/officeart/2005/8/layout/hierarchy4"/>
    <dgm:cxn modelId="{8AC43999-1430-4E6A-8FB8-B44A7260C4A0}" type="presParOf" srcId="{4E8A955C-C3CC-4CAA-8AF8-40DB4BA69128}" destId="{8641790D-A6BD-4339-8701-3746CCD2DDBB}" srcOrd="1" destOrd="0" presId="urn:microsoft.com/office/officeart/2005/8/layout/hierarchy4"/>
    <dgm:cxn modelId="{0F273293-B4A2-406F-988F-4DAC08EF3B5B}" type="presParOf" srcId="{4E8A955C-C3CC-4CAA-8AF8-40DB4BA69128}" destId="{AC4F136F-D12C-4C9E-8403-D1881E1106DC}" srcOrd="2" destOrd="0" presId="urn:microsoft.com/office/officeart/2005/8/layout/hierarchy4"/>
    <dgm:cxn modelId="{E8777AB7-73FE-4834-BFC4-EE42572777D1}" type="presParOf" srcId="{AC4F136F-D12C-4C9E-8403-D1881E1106DC}" destId="{F245D549-2022-4EBC-9FAB-E80DA3A28E3B}" srcOrd="0" destOrd="0" presId="urn:microsoft.com/office/officeart/2005/8/layout/hierarchy4"/>
    <dgm:cxn modelId="{8D7CC792-A0E5-42CF-B483-F1CBF784E490}" type="presParOf" srcId="{F245D549-2022-4EBC-9FAB-E80DA3A28E3B}" destId="{F40D2D5F-1463-4765-A236-00D4ACF45CD8}" srcOrd="0" destOrd="0" presId="urn:microsoft.com/office/officeart/2005/8/layout/hierarchy4"/>
    <dgm:cxn modelId="{4103B23D-724B-451C-ACC0-FB330AB93643}" type="presParOf" srcId="{F245D549-2022-4EBC-9FAB-E80DA3A28E3B}" destId="{63B54CE2-AC0A-42EF-A8E9-57E1E636BA16}" srcOrd="1" destOrd="0" presId="urn:microsoft.com/office/officeart/2005/8/layout/hierarchy4"/>
    <dgm:cxn modelId="{E80EC161-A310-4507-8B82-BFC93F94BE76}" type="presParOf" srcId="{AC4F136F-D12C-4C9E-8403-D1881E1106DC}" destId="{7F3B4655-481C-4CA0-8550-E6BD974D75A7}" srcOrd="1" destOrd="0" presId="urn:microsoft.com/office/officeart/2005/8/layout/hierarchy4"/>
    <dgm:cxn modelId="{98B6C43A-128C-4BA2-BDA1-4FF33B25F343}" type="presParOf" srcId="{AC4F136F-D12C-4C9E-8403-D1881E1106DC}" destId="{8AE79227-CFA3-4921-A051-505001EE5FA1}" srcOrd="2" destOrd="0" presId="urn:microsoft.com/office/officeart/2005/8/layout/hierarchy4"/>
    <dgm:cxn modelId="{9F486783-713A-46F4-9430-E1BA8CA7E905}" type="presParOf" srcId="{8AE79227-CFA3-4921-A051-505001EE5FA1}" destId="{3FECBB44-4B21-421D-9ADC-2A2DF63A6FE1}" srcOrd="0" destOrd="0" presId="urn:microsoft.com/office/officeart/2005/8/layout/hierarchy4"/>
    <dgm:cxn modelId="{497BC2B2-1A18-4BFF-B9CD-A25A47F23973}" type="presParOf" srcId="{8AE79227-CFA3-4921-A051-505001EE5FA1}" destId="{C27A4E03-20C9-423E-A11A-83B2DC931836}" srcOrd="1" destOrd="0" presId="urn:microsoft.com/office/officeart/2005/8/layout/hierarchy4"/>
    <dgm:cxn modelId="{681314DC-0029-46D5-BF9E-51E6204B3484}" type="presParOf" srcId="{AC4F136F-D12C-4C9E-8403-D1881E1106DC}" destId="{68050AA2-32F2-4E8A-84B6-5F0BF65280E5}" srcOrd="3" destOrd="0" presId="urn:microsoft.com/office/officeart/2005/8/layout/hierarchy4"/>
    <dgm:cxn modelId="{20DBF71D-D523-46F3-B2BB-818D3B57D917}" type="presParOf" srcId="{AC4F136F-D12C-4C9E-8403-D1881E1106DC}" destId="{427EC6E8-D22E-423F-9C63-3B96CEBA66D5}" srcOrd="4" destOrd="0" presId="urn:microsoft.com/office/officeart/2005/8/layout/hierarchy4"/>
    <dgm:cxn modelId="{EE6026D5-D093-4394-98AB-B5B5797F5E2E}" type="presParOf" srcId="{427EC6E8-D22E-423F-9C63-3B96CEBA66D5}" destId="{BB139578-FA59-4319-942B-2FDEECFC831A}" srcOrd="0" destOrd="0" presId="urn:microsoft.com/office/officeart/2005/8/layout/hierarchy4"/>
    <dgm:cxn modelId="{CA0486F6-AE06-4220-8FC6-C784930E2386}" type="presParOf" srcId="{427EC6E8-D22E-423F-9C63-3B96CEBA66D5}" destId="{D6F89B5D-CFA4-4CD1-9667-2DC1E0D5DD93}" srcOrd="1" destOrd="0" presId="urn:microsoft.com/office/officeart/2005/8/layout/hierarchy4"/>
    <dgm:cxn modelId="{153CB86E-754B-4579-B687-46D937247690}" type="presParOf" srcId="{AC4F136F-D12C-4C9E-8403-D1881E1106DC}" destId="{9CC313D4-46E1-493B-95D9-441EEAEE2AF9}" srcOrd="5" destOrd="0" presId="urn:microsoft.com/office/officeart/2005/8/layout/hierarchy4"/>
    <dgm:cxn modelId="{E0D01022-A56C-4B9C-9093-D112C484034E}" type="presParOf" srcId="{AC4F136F-D12C-4C9E-8403-D1881E1106DC}" destId="{294EC1FD-96CB-4AC1-A647-B42F177DF4BD}" srcOrd="6" destOrd="0" presId="urn:microsoft.com/office/officeart/2005/8/layout/hierarchy4"/>
    <dgm:cxn modelId="{2E3D1D8F-8040-4560-BCF8-CF33DC2EE966}" type="presParOf" srcId="{294EC1FD-96CB-4AC1-A647-B42F177DF4BD}" destId="{B3E505BC-B476-43E0-A6BA-ECEB390A5833}" srcOrd="0" destOrd="0" presId="urn:microsoft.com/office/officeart/2005/8/layout/hierarchy4"/>
    <dgm:cxn modelId="{410B958E-83E7-498E-9C42-039AB983B95E}" type="presParOf" srcId="{294EC1FD-96CB-4AC1-A647-B42F177DF4BD}" destId="{290FBF66-7974-407F-8E1C-56907BC71B22}" srcOrd="1" destOrd="0" presId="urn:microsoft.com/office/officeart/2005/8/layout/hierarchy4"/>
    <dgm:cxn modelId="{C6C8270C-F725-448E-97E3-07C06E621D9D}" type="presParOf" srcId="{AC4F136F-D12C-4C9E-8403-D1881E1106DC}" destId="{8812EFCA-9BEB-4D46-8BB1-F995B3B33240}" srcOrd="7" destOrd="0" presId="urn:microsoft.com/office/officeart/2005/8/layout/hierarchy4"/>
    <dgm:cxn modelId="{EF79E41D-8FB8-4950-B515-B6944B1507A9}" type="presParOf" srcId="{AC4F136F-D12C-4C9E-8403-D1881E1106DC}" destId="{F9F58700-70B2-4CCB-B1F7-16FC8C498282}" srcOrd="8" destOrd="0" presId="urn:microsoft.com/office/officeart/2005/8/layout/hierarchy4"/>
    <dgm:cxn modelId="{767548E2-5BA0-41F1-B2ED-407E3786581D}" type="presParOf" srcId="{F9F58700-70B2-4CCB-B1F7-16FC8C498282}" destId="{81895587-FE2A-4910-89FD-041F8D5AF324}" srcOrd="0" destOrd="0" presId="urn:microsoft.com/office/officeart/2005/8/layout/hierarchy4"/>
    <dgm:cxn modelId="{27A2AA29-DF11-4F03-9BA6-708DB856BC9C}" type="presParOf" srcId="{F9F58700-70B2-4CCB-B1F7-16FC8C498282}" destId="{26A0F307-DB33-4728-B388-E3496E97EBDE}" srcOrd="1" destOrd="0" presId="urn:microsoft.com/office/officeart/2005/8/layout/hierarchy4"/>
    <dgm:cxn modelId="{F6F9C937-AA72-4329-9457-33337F87D17A}" type="presParOf" srcId="{AC4F136F-D12C-4C9E-8403-D1881E1106DC}" destId="{68C7D03F-E67A-41F7-8A16-0792FE0A4918}" srcOrd="9" destOrd="0" presId="urn:microsoft.com/office/officeart/2005/8/layout/hierarchy4"/>
    <dgm:cxn modelId="{57C5D24A-8C4F-48C6-B48C-C480EAA61502}" type="presParOf" srcId="{AC4F136F-D12C-4C9E-8403-D1881E1106DC}" destId="{EE04C5C7-700A-41AA-A183-B17004286FF3}" srcOrd="10" destOrd="0" presId="urn:microsoft.com/office/officeart/2005/8/layout/hierarchy4"/>
    <dgm:cxn modelId="{FEDDB247-E149-44A6-8743-19D8691B0222}" type="presParOf" srcId="{EE04C5C7-700A-41AA-A183-B17004286FF3}" destId="{0827CBB7-D9EC-4EE3-9F8D-E96D09BD270E}" srcOrd="0" destOrd="0" presId="urn:microsoft.com/office/officeart/2005/8/layout/hierarchy4"/>
    <dgm:cxn modelId="{2F9B7D20-C0F9-4CF1-9729-986FE727A679}" type="presParOf" srcId="{EE04C5C7-700A-41AA-A183-B17004286FF3}" destId="{E549D244-19AE-4007-BF96-140430C535B8}" srcOrd="1" destOrd="0" presId="urn:microsoft.com/office/officeart/2005/8/layout/hierarchy4"/>
    <dgm:cxn modelId="{9FE90156-5743-4B5E-9F9D-CE85CD430873}" type="presParOf" srcId="{AC4F136F-D12C-4C9E-8403-D1881E1106DC}" destId="{D504BC2D-D51B-4330-A96A-4DC3F2ED6BB8}" srcOrd="11" destOrd="0" presId="urn:microsoft.com/office/officeart/2005/8/layout/hierarchy4"/>
    <dgm:cxn modelId="{8E11260E-9A53-453D-ABBF-455DDB9EC940}" type="presParOf" srcId="{AC4F136F-D12C-4C9E-8403-D1881E1106DC}" destId="{DB2B75E1-16D7-420F-86B1-466F239B0081}" srcOrd="12" destOrd="0" presId="urn:microsoft.com/office/officeart/2005/8/layout/hierarchy4"/>
    <dgm:cxn modelId="{565EB26D-B9EB-4162-AD20-49BCC7300222}" type="presParOf" srcId="{DB2B75E1-16D7-420F-86B1-466F239B0081}" destId="{07714C32-43F2-4231-B203-60F31D611F8C}" srcOrd="0" destOrd="0" presId="urn:microsoft.com/office/officeart/2005/8/layout/hierarchy4"/>
    <dgm:cxn modelId="{080740AC-6322-4F58-BE8F-CBCAF39A4912}" type="presParOf" srcId="{DB2B75E1-16D7-420F-86B1-466F239B0081}" destId="{00090565-EC42-4481-977F-8B0EB1089794}" srcOrd="1" destOrd="0" presId="urn:microsoft.com/office/officeart/2005/8/layout/hierarchy4"/>
    <dgm:cxn modelId="{F4EDE1CA-46BF-4380-812D-3F8E89D49A4F}" type="presParOf" srcId="{AC4F136F-D12C-4C9E-8403-D1881E1106DC}" destId="{5FCFFC58-76D0-4E72-AC06-D81EA8C0D689}" srcOrd="13" destOrd="0" presId="urn:microsoft.com/office/officeart/2005/8/layout/hierarchy4"/>
    <dgm:cxn modelId="{05FE0256-8C10-479C-AF0A-2F96AFEDF39B}" type="presParOf" srcId="{AC4F136F-D12C-4C9E-8403-D1881E1106DC}" destId="{9D8C741B-C1A8-4970-86A0-120E0E3226C8}" srcOrd="14" destOrd="0" presId="urn:microsoft.com/office/officeart/2005/8/layout/hierarchy4"/>
    <dgm:cxn modelId="{71B1DCF4-A560-443D-A217-551E3C6C788A}" type="presParOf" srcId="{9D8C741B-C1A8-4970-86A0-120E0E3226C8}" destId="{B70E9F81-ACFD-4611-9578-B0981FAF116E}" srcOrd="0" destOrd="0" presId="urn:microsoft.com/office/officeart/2005/8/layout/hierarchy4"/>
    <dgm:cxn modelId="{67B91FF7-3E79-4F42-A2A8-3C922ED8C750}" type="presParOf" srcId="{9D8C741B-C1A8-4970-86A0-120E0E3226C8}" destId="{4D5B1AB9-EAAA-4302-A028-C72F4965B50D}" srcOrd="1" destOrd="0" presId="urn:microsoft.com/office/officeart/2005/8/layout/hierarchy4"/>
    <dgm:cxn modelId="{9237013E-A9B4-4864-B61D-8B5AC7DEA0C1}" type="presParOf" srcId="{AC4F136F-D12C-4C9E-8403-D1881E1106DC}" destId="{F958EFB7-0119-4DBF-A448-B4A70F8FB814}" srcOrd="15" destOrd="0" presId="urn:microsoft.com/office/officeart/2005/8/layout/hierarchy4"/>
    <dgm:cxn modelId="{F1745AD2-0882-4A91-989B-54D41B2CFB12}" type="presParOf" srcId="{AC4F136F-D12C-4C9E-8403-D1881E1106DC}" destId="{29C6FE06-A2A6-4874-8A4E-D252EACD6B37}" srcOrd="16" destOrd="0" presId="urn:microsoft.com/office/officeart/2005/8/layout/hierarchy4"/>
    <dgm:cxn modelId="{F3ABECDE-736C-46B4-AE38-03D190DCF979}" type="presParOf" srcId="{29C6FE06-A2A6-4874-8A4E-D252EACD6B37}" destId="{37C210AE-E4DC-4392-8329-886938C15A6B}" srcOrd="0" destOrd="0" presId="urn:microsoft.com/office/officeart/2005/8/layout/hierarchy4"/>
    <dgm:cxn modelId="{6093BC5F-B882-4CF6-B0F5-2963D7B42E1A}" type="presParOf" srcId="{29C6FE06-A2A6-4874-8A4E-D252EACD6B37}" destId="{17071821-F3A2-42FA-8727-728EA3B7AC1A}" srcOrd="1" destOrd="0" presId="urn:microsoft.com/office/officeart/2005/8/layout/hierarchy4"/>
    <dgm:cxn modelId="{1CB89F92-E02F-4519-AE86-AEF35FB2CDF3}" type="presParOf" srcId="{AC4F136F-D12C-4C9E-8403-D1881E1106DC}" destId="{46FC7AAC-BAE3-4408-824F-FC4E8C6993EC}" srcOrd="17" destOrd="0" presId="urn:microsoft.com/office/officeart/2005/8/layout/hierarchy4"/>
    <dgm:cxn modelId="{C1BB7E1D-A040-405B-BCA5-FA947FEE97B5}" type="presParOf" srcId="{AC4F136F-D12C-4C9E-8403-D1881E1106DC}" destId="{68C86A99-85B7-44E0-9504-56BBD2C3BD67}" srcOrd="18" destOrd="0" presId="urn:microsoft.com/office/officeart/2005/8/layout/hierarchy4"/>
    <dgm:cxn modelId="{B0ED4E60-D632-4E39-9496-517612C19D93}" type="presParOf" srcId="{68C86A99-85B7-44E0-9504-56BBD2C3BD67}" destId="{3D25F150-B049-4F8C-9925-FA68F0249E15}" srcOrd="0" destOrd="0" presId="urn:microsoft.com/office/officeart/2005/8/layout/hierarchy4"/>
    <dgm:cxn modelId="{9AD1C9EB-8FA3-4ABA-B038-682E4550525E}" type="presParOf" srcId="{68C86A99-85B7-44E0-9504-56BBD2C3BD67}" destId="{A4E57510-F660-4382-A9F8-3F6874ACABD3}" srcOrd="1" destOrd="0" presId="urn:microsoft.com/office/officeart/2005/8/layout/hierarchy4"/>
    <dgm:cxn modelId="{703FFC7D-B577-4B02-9DDA-772E91B0D182}" type="presParOf" srcId="{AC4F136F-D12C-4C9E-8403-D1881E1106DC}" destId="{A5DE4D12-085F-4A76-8310-11754E705573}" srcOrd="19" destOrd="0" presId="urn:microsoft.com/office/officeart/2005/8/layout/hierarchy4"/>
    <dgm:cxn modelId="{7824D1CF-F3D6-45DD-84B8-D79E21576C4D}" type="presParOf" srcId="{AC4F136F-D12C-4C9E-8403-D1881E1106DC}" destId="{8E5C83E5-2A6F-4BBF-94CC-DD0EE0A2AC29}" srcOrd="20" destOrd="0" presId="urn:microsoft.com/office/officeart/2005/8/layout/hierarchy4"/>
    <dgm:cxn modelId="{BD96F41E-3556-44B2-9152-4D3567AE35E0}" type="presParOf" srcId="{8E5C83E5-2A6F-4BBF-94CC-DD0EE0A2AC29}" destId="{0168C07C-D604-4319-85E7-DAFCFC7CA19B}" srcOrd="0" destOrd="0" presId="urn:microsoft.com/office/officeart/2005/8/layout/hierarchy4"/>
    <dgm:cxn modelId="{BDEEB84A-F960-45C3-A5F6-FECCF787E760}" type="presParOf" srcId="{8E5C83E5-2A6F-4BBF-94CC-DD0EE0A2AC29}" destId="{85DF709B-769F-4724-8678-229F2BB38F0B}" srcOrd="1" destOrd="0" presId="urn:microsoft.com/office/officeart/2005/8/layout/hierarchy4"/>
    <dgm:cxn modelId="{2B2594E0-3949-49C9-A4D2-0C15BE9A8F98}" type="presParOf" srcId="{AC4F136F-D12C-4C9E-8403-D1881E1106DC}" destId="{637A6FCE-EF70-4AF5-BD69-00DF2BB3EE9E}" srcOrd="21" destOrd="0" presId="urn:microsoft.com/office/officeart/2005/8/layout/hierarchy4"/>
    <dgm:cxn modelId="{AA680CFC-BC78-4CCF-AACD-A56A6479261C}" type="presParOf" srcId="{AC4F136F-D12C-4C9E-8403-D1881E1106DC}" destId="{3EDD469E-FAAA-44E8-9A5A-032ADB340D99}" srcOrd="22" destOrd="0" presId="urn:microsoft.com/office/officeart/2005/8/layout/hierarchy4"/>
    <dgm:cxn modelId="{89A8E544-0659-4B1F-B0B4-B738EC2613D3}" type="presParOf" srcId="{3EDD469E-FAAA-44E8-9A5A-032ADB340D99}" destId="{8B8DDE69-DF02-4851-A26A-1ED42ADC5C3D}" srcOrd="0" destOrd="0" presId="urn:microsoft.com/office/officeart/2005/8/layout/hierarchy4"/>
    <dgm:cxn modelId="{04112017-CD56-4BA7-B789-0145D8C474FC}" type="presParOf" srcId="{3EDD469E-FAAA-44E8-9A5A-032ADB340D99}" destId="{E9CBD109-F7AA-4482-BECE-BAD62E98ED1A}" srcOrd="1" destOrd="0" presId="urn:microsoft.com/office/officeart/2005/8/layout/hierarchy4"/>
    <dgm:cxn modelId="{86F40BBF-6AF2-493D-B6C3-615D81BF2DE6}" type="presParOf" srcId="{AC4F136F-D12C-4C9E-8403-D1881E1106DC}" destId="{C83F8417-1787-460F-B873-FB624728AAC5}" srcOrd="23" destOrd="0" presId="urn:microsoft.com/office/officeart/2005/8/layout/hierarchy4"/>
    <dgm:cxn modelId="{45663963-6635-4498-9399-A4379D793C6A}" type="presParOf" srcId="{AC4F136F-D12C-4C9E-8403-D1881E1106DC}" destId="{B1B710DE-D0D9-4013-948A-F68F6CC4A2B5}" srcOrd="24" destOrd="0" presId="urn:microsoft.com/office/officeart/2005/8/layout/hierarchy4"/>
    <dgm:cxn modelId="{F9C84C77-8464-4188-8977-8166E4E46467}" type="presParOf" srcId="{B1B710DE-D0D9-4013-948A-F68F6CC4A2B5}" destId="{50126916-F445-4077-92E8-F9985B379E23}" srcOrd="0" destOrd="0" presId="urn:microsoft.com/office/officeart/2005/8/layout/hierarchy4"/>
    <dgm:cxn modelId="{F7647C94-5E1F-4A6B-9C86-F74F90FF975A}" type="presParOf" srcId="{B1B710DE-D0D9-4013-948A-F68F6CC4A2B5}" destId="{5888399A-18F0-4205-9C69-482DB4733A93}" srcOrd="1" destOrd="0" presId="urn:microsoft.com/office/officeart/2005/8/layout/hierarchy4"/>
    <dgm:cxn modelId="{09A36D36-8AE3-4EBC-B30A-9964A9D560D1}" type="presParOf" srcId="{AC4F136F-D12C-4C9E-8403-D1881E1106DC}" destId="{76775F15-6F2A-40A1-8E65-89F4EF5C9918}" srcOrd="25" destOrd="0" presId="urn:microsoft.com/office/officeart/2005/8/layout/hierarchy4"/>
    <dgm:cxn modelId="{E9D990BA-DCCB-4316-BAFD-869D2C141139}" type="presParOf" srcId="{AC4F136F-D12C-4C9E-8403-D1881E1106DC}" destId="{ED1A3D70-ED02-4194-AF2B-CF866F04A5D8}" srcOrd="26" destOrd="0" presId="urn:microsoft.com/office/officeart/2005/8/layout/hierarchy4"/>
    <dgm:cxn modelId="{CE9C8CEB-292B-4513-9FB0-6971B94E647C}" type="presParOf" srcId="{ED1A3D70-ED02-4194-AF2B-CF866F04A5D8}" destId="{EEA2A9DD-D152-4BCE-A78B-8F7D7E4A314C}" srcOrd="0" destOrd="0" presId="urn:microsoft.com/office/officeart/2005/8/layout/hierarchy4"/>
    <dgm:cxn modelId="{1A2589B8-F54C-49CD-A96B-FB3D5B5095C9}" type="presParOf" srcId="{ED1A3D70-ED02-4194-AF2B-CF866F04A5D8}" destId="{2CC4144F-74D2-4040-837D-E2B7506E81A9}" srcOrd="1" destOrd="0" presId="urn:microsoft.com/office/officeart/2005/8/layout/hierarchy4"/>
    <dgm:cxn modelId="{4458D259-F2E0-4D22-A7EB-FC0488036D23}" type="presParOf" srcId="{AC4F136F-D12C-4C9E-8403-D1881E1106DC}" destId="{C1EA6886-42E8-49D5-8308-3EA68BFD95DE}" srcOrd="27" destOrd="0" presId="urn:microsoft.com/office/officeart/2005/8/layout/hierarchy4"/>
    <dgm:cxn modelId="{8018D0F9-3DA6-4C88-87AA-E35B1D119564}" type="presParOf" srcId="{AC4F136F-D12C-4C9E-8403-D1881E1106DC}" destId="{5DE33981-BDF0-45B7-86A6-107AF78D3A7E}" srcOrd="28" destOrd="0" presId="urn:microsoft.com/office/officeart/2005/8/layout/hierarchy4"/>
    <dgm:cxn modelId="{5339E0FF-03D8-40B8-8B23-DE97B5BA7ECC}" type="presParOf" srcId="{5DE33981-BDF0-45B7-86A6-107AF78D3A7E}" destId="{98F18A42-F531-4A6C-A9FC-52105EA96BC5}" srcOrd="0" destOrd="0" presId="urn:microsoft.com/office/officeart/2005/8/layout/hierarchy4"/>
    <dgm:cxn modelId="{6EE2AFDB-55D8-476D-A8F2-1295BB91E1AF}" type="presParOf" srcId="{5DE33981-BDF0-45B7-86A6-107AF78D3A7E}" destId="{B5A2B369-5097-4894-B5EF-E56C2D897D29}" srcOrd="1" destOrd="0" presId="urn:microsoft.com/office/officeart/2005/8/layout/hierarchy4"/>
    <dgm:cxn modelId="{1BB40B88-37E4-427F-9DC3-027A3BC03238}" type="presParOf" srcId="{AC4F136F-D12C-4C9E-8403-D1881E1106DC}" destId="{9D8002E5-B5AB-4C0C-B271-30429C9DDAB8}" srcOrd="29" destOrd="0" presId="urn:microsoft.com/office/officeart/2005/8/layout/hierarchy4"/>
    <dgm:cxn modelId="{0E34AB40-960F-4C33-A31D-DEE90436A58F}" type="presParOf" srcId="{AC4F136F-D12C-4C9E-8403-D1881E1106DC}" destId="{E8F28C56-E640-45D6-8322-8A678F05DA59}" srcOrd="30" destOrd="0" presId="urn:microsoft.com/office/officeart/2005/8/layout/hierarchy4"/>
    <dgm:cxn modelId="{53A88086-2ED2-482E-AA90-66714907226A}" type="presParOf" srcId="{E8F28C56-E640-45D6-8322-8A678F05DA59}" destId="{CAC17B53-9764-46FA-B92C-2CDB5D096065}" srcOrd="0" destOrd="0" presId="urn:microsoft.com/office/officeart/2005/8/layout/hierarchy4"/>
    <dgm:cxn modelId="{4C6AB17E-3439-4B0B-8621-D4E45A7B7068}" type="presParOf" srcId="{E8F28C56-E640-45D6-8322-8A678F05DA59}" destId="{B1CB1998-E57F-42E5-BCA9-394634E4F2F2}" srcOrd="1" destOrd="0" presId="urn:microsoft.com/office/officeart/2005/8/layout/hierarchy4"/>
    <dgm:cxn modelId="{239CFDEE-40D4-450F-A743-0D5AFA5D2E24}" type="presParOf" srcId="{AC4F136F-D12C-4C9E-8403-D1881E1106DC}" destId="{43EF822C-AF4F-43FF-9418-B4203AA69B25}" srcOrd="31" destOrd="0" presId="urn:microsoft.com/office/officeart/2005/8/layout/hierarchy4"/>
    <dgm:cxn modelId="{8814EEF1-AAF5-4039-A1C6-FAE4512072F2}" type="presParOf" srcId="{AC4F136F-D12C-4C9E-8403-D1881E1106DC}" destId="{26EEE78B-6EED-476E-A8C6-81A95FE3945D}" srcOrd="32" destOrd="0" presId="urn:microsoft.com/office/officeart/2005/8/layout/hierarchy4"/>
    <dgm:cxn modelId="{1DD06A58-127A-4468-8959-2E45B97C5143}" type="presParOf" srcId="{26EEE78B-6EED-476E-A8C6-81A95FE3945D}" destId="{B20004C7-0453-4E3F-A0BA-18AE6D7CAFB5}" srcOrd="0" destOrd="0" presId="urn:microsoft.com/office/officeart/2005/8/layout/hierarchy4"/>
    <dgm:cxn modelId="{71942175-334E-4697-B62F-B121569FF305}" type="presParOf" srcId="{26EEE78B-6EED-476E-A8C6-81A95FE3945D}" destId="{2E679546-752C-486E-A8CE-B16DBF4DB9E7}" srcOrd="1" destOrd="0" presId="urn:microsoft.com/office/officeart/2005/8/layout/hierarchy4"/>
    <dgm:cxn modelId="{2FD98ADB-75F1-42BE-97C9-783A01AF1D55}" type="presParOf" srcId="{AC4F136F-D12C-4C9E-8403-D1881E1106DC}" destId="{6B60A5A4-ACF0-4E92-9711-01F49BFF8E32}" srcOrd="33" destOrd="0" presId="urn:microsoft.com/office/officeart/2005/8/layout/hierarchy4"/>
    <dgm:cxn modelId="{5F70BFAB-55B0-4B04-8202-E845F205DAC3}" type="presParOf" srcId="{AC4F136F-D12C-4C9E-8403-D1881E1106DC}" destId="{67959751-708B-4813-AA92-A67DE0A06AF5}" srcOrd="34" destOrd="0" presId="urn:microsoft.com/office/officeart/2005/8/layout/hierarchy4"/>
    <dgm:cxn modelId="{85BD23E2-2554-4B6A-B5A9-69324F3C40ED}" type="presParOf" srcId="{67959751-708B-4813-AA92-A67DE0A06AF5}" destId="{B95F6359-977D-4F75-8A55-C6907F6BEC2E}" srcOrd="0" destOrd="0" presId="urn:microsoft.com/office/officeart/2005/8/layout/hierarchy4"/>
    <dgm:cxn modelId="{80EE2E06-1456-4FBB-93EA-184CD6929CF8}" type="presParOf" srcId="{67959751-708B-4813-AA92-A67DE0A06AF5}" destId="{16D6A176-686D-46A4-B95A-CBA01AF9268B}" srcOrd="1" destOrd="0" presId="urn:microsoft.com/office/officeart/2005/8/layout/hierarchy4"/>
    <dgm:cxn modelId="{D33E0466-4CAB-48CC-B01D-3E5E687B11A9}" type="presParOf" srcId="{AC4F136F-D12C-4C9E-8403-D1881E1106DC}" destId="{DB99FC6F-A71E-4DFA-97FD-C968B521113E}" srcOrd="35" destOrd="0" presId="urn:microsoft.com/office/officeart/2005/8/layout/hierarchy4"/>
    <dgm:cxn modelId="{B62A82FC-9E2F-47BE-9E53-A88CC3360F3C}" type="presParOf" srcId="{AC4F136F-D12C-4C9E-8403-D1881E1106DC}" destId="{2D3AC217-01C6-492C-A81D-6E4534343207}" srcOrd="36" destOrd="0" presId="urn:microsoft.com/office/officeart/2005/8/layout/hierarchy4"/>
    <dgm:cxn modelId="{7009133C-49FE-4D72-9E5F-66848B74F8DA}" type="presParOf" srcId="{2D3AC217-01C6-492C-A81D-6E4534343207}" destId="{39143C16-3485-4F9D-A66C-76FD07699C98}" srcOrd="0" destOrd="0" presId="urn:microsoft.com/office/officeart/2005/8/layout/hierarchy4"/>
    <dgm:cxn modelId="{D3BF75FD-352A-4F96-9F10-1490BE309036}" type="presParOf" srcId="{2D3AC217-01C6-492C-A81D-6E4534343207}" destId="{85A8240C-96B4-4C0E-A05A-6CC4F50BB194}" srcOrd="1" destOrd="0" presId="urn:microsoft.com/office/officeart/2005/8/layout/hierarchy4"/>
    <dgm:cxn modelId="{1D5A382E-D692-42DF-999A-F4424EF9A51C}" type="presParOf" srcId="{AC4F136F-D12C-4C9E-8403-D1881E1106DC}" destId="{AA537724-2DE0-4833-8B2A-CDFE28EA94E5}" srcOrd="37" destOrd="0" presId="urn:microsoft.com/office/officeart/2005/8/layout/hierarchy4"/>
    <dgm:cxn modelId="{B0E121F1-4AAF-4134-A9CE-23CA9E7F2C45}" type="presParOf" srcId="{AC4F136F-D12C-4C9E-8403-D1881E1106DC}" destId="{12E8B889-ABB7-417C-AFD0-54EE8EBB0811}" srcOrd="38" destOrd="0" presId="urn:microsoft.com/office/officeart/2005/8/layout/hierarchy4"/>
    <dgm:cxn modelId="{C1D4FDA6-1CF3-4E0F-AF06-2C351BABA5F7}" type="presParOf" srcId="{12E8B889-ABB7-417C-AFD0-54EE8EBB0811}" destId="{317A0427-3228-46A6-9C33-28F1B5055247}" srcOrd="0" destOrd="0" presId="urn:microsoft.com/office/officeart/2005/8/layout/hierarchy4"/>
    <dgm:cxn modelId="{4249D04E-471B-45E6-A4C8-46C11447424A}" type="presParOf" srcId="{12E8B889-ABB7-417C-AFD0-54EE8EBB0811}" destId="{E602E14D-0AAA-4678-A712-453AE444FBEE}" srcOrd="1" destOrd="0" presId="urn:microsoft.com/office/officeart/2005/8/layout/hierarchy4"/>
    <dgm:cxn modelId="{C3CFE2ED-963E-4723-9FC1-9EF210219C28}" type="presParOf" srcId="{AC4F136F-D12C-4C9E-8403-D1881E1106DC}" destId="{5DF3B3EF-0D78-4EDA-BF51-E0F063A316A4}" srcOrd="39" destOrd="0" presId="urn:microsoft.com/office/officeart/2005/8/layout/hierarchy4"/>
    <dgm:cxn modelId="{8BCEDAE6-CDBC-4FAD-8A12-4BE92C828B44}" type="presParOf" srcId="{AC4F136F-D12C-4C9E-8403-D1881E1106DC}" destId="{3E81E31F-BB3B-447D-BCA0-014D5611577C}" srcOrd="40" destOrd="0" presId="urn:microsoft.com/office/officeart/2005/8/layout/hierarchy4"/>
    <dgm:cxn modelId="{08821AEB-ACD0-428A-AEC5-78D0FE218D98}" type="presParOf" srcId="{3E81E31F-BB3B-447D-BCA0-014D5611577C}" destId="{F04211C2-8C3D-462F-9381-735775E0F355}" srcOrd="0" destOrd="0" presId="urn:microsoft.com/office/officeart/2005/8/layout/hierarchy4"/>
    <dgm:cxn modelId="{C81B7678-E48F-465E-8B7D-AED017C3E8AE}" type="presParOf" srcId="{3E81E31F-BB3B-447D-BCA0-014D5611577C}" destId="{45F443C8-A535-4721-976E-671F787BBC6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9E59116-5779-4B15-BF79-169FC781D295}" type="doc">
      <dgm:prSet loTypeId="urn:microsoft.com/office/officeart/2005/8/layout/lProcess3" loCatId="process" qsTypeId="urn:microsoft.com/office/officeart/2005/8/quickstyle/simple1" qsCatId="simple" csTypeId="urn:microsoft.com/office/officeart/2005/8/colors/accent1_5" csCatId="accent1" phldr="1"/>
      <dgm:spPr/>
      <dgm:t>
        <a:bodyPr/>
        <a:lstStyle/>
        <a:p>
          <a:endParaRPr lang="zh-CN" altLang="en-US"/>
        </a:p>
      </dgm:t>
    </dgm:pt>
    <dgm:pt modelId="{3DA6C8E7-A2C4-4D0D-B328-E59CE2973CB9}">
      <dgm:prSet/>
      <dgm:spPr/>
      <dgm:t>
        <a:bodyPr/>
        <a:lstStyle/>
        <a:p>
          <a:pPr rtl="0"/>
          <a:r>
            <a:rPr lang="zh-CN" dirty="0" smtClean="0"/>
            <a:t>业务定义</a:t>
          </a:r>
          <a:endParaRPr lang="en-US" dirty="0"/>
        </a:p>
      </dgm:t>
    </dgm:pt>
    <dgm:pt modelId="{E8A64D92-47CF-4961-B7F1-CD08B67E8C71}" type="parTrans" cxnId="{95B872A2-2F85-4B62-93AE-D6E619E7423C}">
      <dgm:prSet/>
      <dgm:spPr/>
      <dgm:t>
        <a:bodyPr/>
        <a:lstStyle/>
        <a:p>
          <a:endParaRPr lang="zh-CN" altLang="en-US"/>
        </a:p>
      </dgm:t>
    </dgm:pt>
    <dgm:pt modelId="{8A7B33CD-E768-463A-93C8-FFC898D981DC}" type="sibTrans" cxnId="{95B872A2-2F85-4B62-93AE-D6E619E7423C}">
      <dgm:prSet/>
      <dgm:spPr/>
      <dgm:t>
        <a:bodyPr/>
        <a:lstStyle/>
        <a:p>
          <a:endParaRPr lang="zh-CN" altLang="en-US"/>
        </a:p>
      </dgm:t>
    </dgm:pt>
    <dgm:pt modelId="{549FBD2D-3141-4550-B298-F8EF85D6FB6C}">
      <dgm:prSet/>
      <dgm:spPr/>
      <dgm:t>
        <a:bodyPr/>
        <a:lstStyle/>
        <a:p>
          <a:pPr rtl="0"/>
          <a:r>
            <a:rPr lang="zh-CN" dirty="0" smtClean="0"/>
            <a:t>审核材料</a:t>
          </a:r>
          <a:endParaRPr lang="en-US" dirty="0"/>
        </a:p>
      </dgm:t>
    </dgm:pt>
    <dgm:pt modelId="{3C365372-E3F1-4899-84D1-8EBBC33E493A}" type="parTrans" cxnId="{040DB86D-7F5C-4E75-A0AD-DACA2CDC8932}">
      <dgm:prSet/>
      <dgm:spPr/>
      <dgm:t>
        <a:bodyPr/>
        <a:lstStyle/>
        <a:p>
          <a:endParaRPr lang="zh-CN" altLang="en-US"/>
        </a:p>
      </dgm:t>
    </dgm:pt>
    <dgm:pt modelId="{7EF900A5-D5D9-4E01-98DD-7E8EAB76241B}" type="sibTrans" cxnId="{040DB86D-7F5C-4E75-A0AD-DACA2CDC8932}">
      <dgm:prSet/>
      <dgm:spPr/>
      <dgm:t>
        <a:bodyPr/>
        <a:lstStyle/>
        <a:p>
          <a:endParaRPr lang="zh-CN" altLang="en-US"/>
        </a:p>
      </dgm:t>
    </dgm:pt>
    <dgm:pt modelId="{C91A48B2-37DD-4215-8CC5-EAFE7070E52F}">
      <dgm:prSet/>
      <dgm:spPr/>
      <dgm:t>
        <a:bodyPr/>
        <a:lstStyle/>
        <a:p>
          <a:pPr rtl="0"/>
          <a:r>
            <a:rPr lang="zh-CN" dirty="0" smtClean="0"/>
            <a:t>审核及操作要点</a:t>
          </a:r>
          <a:endParaRPr lang="en-US" dirty="0"/>
        </a:p>
      </dgm:t>
    </dgm:pt>
    <dgm:pt modelId="{1B862D54-79A6-40D2-9BC1-AF7393A59467}" type="parTrans" cxnId="{BC3A51A3-E23C-422E-82E2-9CE2973D30D2}">
      <dgm:prSet/>
      <dgm:spPr/>
      <dgm:t>
        <a:bodyPr/>
        <a:lstStyle/>
        <a:p>
          <a:endParaRPr lang="zh-CN" altLang="en-US"/>
        </a:p>
      </dgm:t>
    </dgm:pt>
    <dgm:pt modelId="{686BA662-CB6B-45B5-952C-9689C20B7971}" type="sibTrans" cxnId="{BC3A51A3-E23C-422E-82E2-9CE2973D30D2}">
      <dgm:prSet/>
      <dgm:spPr/>
      <dgm:t>
        <a:bodyPr/>
        <a:lstStyle/>
        <a:p>
          <a:endParaRPr lang="zh-CN" altLang="en-US"/>
        </a:p>
      </dgm:t>
    </dgm:pt>
    <dgm:pt modelId="{44C430C5-33EE-4812-A97D-000B6AB9C1A2}">
      <dgm:prSet/>
      <dgm:spPr/>
      <dgm:t>
        <a:bodyPr/>
        <a:lstStyle/>
        <a:p>
          <a:pPr rtl="0"/>
          <a:r>
            <a:rPr lang="zh-CN" dirty="0" smtClean="0"/>
            <a:t>风险提示</a:t>
          </a:r>
          <a:endParaRPr lang="zh-CN" dirty="0"/>
        </a:p>
      </dgm:t>
    </dgm:pt>
    <dgm:pt modelId="{A13E6DB9-679F-48B8-874C-A152C1AC1CE9}" type="parTrans" cxnId="{BA19006D-862E-4898-AC84-EC2D9508ABF3}">
      <dgm:prSet/>
      <dgm:spPr/>
      <dgm:t>
        <a:bodyPr/>
        <a:lstStyle/>
        <a:p>
          <a:endParaRPr lang="zh-CN" altLang="en-US"/>
        </a:p>
      </dgm:t>
    </dgm:pt>
    <dgm:pt modelId="{5431BC4A-CB2B-4AC9-B2B5-A0075925051A}" type="sibTrans" cxnId="{BA19006D-862E-4898-AC84-EC2D9508ABF3}">
      <dgm:prSet/>
      <dgm:spPr/>
      <dgm:t>
        <a:bodyPr/>
        <a:lstStyle/>
        <a:p>
          <a:endParaRPr lang="zh-CN" altLang="en-US"/>
        </a:p>
      </dgm:t>
    </dgm:pt>
    <dgm:pt modelId="{37736A3C-3BB4-4F52-8C36-A2829367948F}">
      <dgm:prSet custT="1"/>
      <dgm:spPr/>
      <dgm:t>
        <a:bodyPr/>
        <a:lstStyle/>
        <a:p>
          <a:pPr rtl="0"/>
          <a:r>
            <a:rPr lang="zh-CN" sz="1800" dirty="0" smtClean="0"/>
            <a:t>了解基本业务</a:t>
          </a:r>
          <a:endParaRPr lang="en-US" sz="1800" dirty="0"/>
        </a:p>
      </dgm:t>
    </dgm:pt>
    <dgm:pt modelId="{0C9F5A27-8136-4439-9F80-F5DDD5DBF2C5}" type="parTrans" cxnId="{D32EC3F1-EF83-482B-8E8F-DAD0C4B93C9C}">
      <dgm:prSet/>
      <dgm:spPr/>
      <dgm:t>
        <a:bodyPr/>
        <a:lstStyle/>
        <a:p>
          <a:endParaRPr lang="zh-CN" altLang="en-US"/>
        </a:p>
      </dgm:t>
    </dgm:pt>
    <dgm:pt modelId="{5F57A3BD-F34C-4857-936E-21FF3BE239A1}" type="sibTrans" cxnId="{D32EC3F1-EF83-482B-8E8F-DAD0C4B93C9C}">
      <dgm:prSet/>
      <dgm:spPr/>
      <dgm:t>
        <a:bodyPr/>
        <a:lstStyle/>
        <a:p>
          <a:endParaRPr lang="zh-CN" altLang="en-US"/>
        </a:p>
      </dgm:t>
    </dgm:pt>
    <dgm:pt modelId="{3373407A-C63A-41F6-BB85-CBDE856CB78D}">
      <dgm:prSet custT="1"/>
      <dgm:spPr/>
      <dgm:t>
        <a:bodyPr/>
        <a:lstStyle/>
        <a:p>
          <a:pPr algn="ctr" rtl="0"/>
          <a:r>
            <a:rPr lang="zh-CN" sz="1800" dirty="0" smtClean="0"/>
            <a:t>关注“可信客户”与“关注客户”审核材料的区别</a:t>
          </a:r>
          <a:endParaRPr lang="en-US" sz="1800" dirty="0"/>
        </a:p>
      </dgm:t>
    </dgm:pt>
    <dgm:pt modelId="{1D235176-52FA-4E23-9235-7CF6298C9A13}" type="parTrans" cxnId="{BDF39632-34BF-4CC2-B1AD-31944F5F4899}">
      <dgm:prSet/>
      <dgm:spPr/>
      <dgm:t>
        <a:bodyPr/>
        <a:lstStyle/>
        <a:p>
          <a:endParaRPr lang="zh-CN" altLang="en-US"/>
        </a:p>
      </dgm:t>
    </dgm:pt>
    <dgm:pt modelId="{871F0DF5-5092-49BD-BE87-B48BFAC2F44D}" type="sibTrans" cxnId="{BDF39632-34BF-4CC2-B1AD-31944F5F4899}">
      <dgm:prSet/>
      <dgm:spPr/>
      <dgm:t>
        <a:bodyPr/>
        <a:lstStyle/>
        <a:p>
          <a:endParaRPr lang="zh-CN" altLang="en-US"/>
        </a:p>
      </dgm:t>
    </dgm:pt>
    <dgm:pt modelId="{01216902-0F04-4DF7-984D-0D6C8F0CFF82}">
      <dgm:prSet custT="1"/>
      <dgm:spPr/>
      <dgm:t>
        <a:bodyPr/>
        <a:lstStyle/>
        <a:p>
          <a:pPr rtl="0"/>
          <a:r>
            <a:rPr lang="zh-CN" sz="1800" dirty="0" smtClean="0"/>
            <a:t>材料及背景审查时应注意的核心点</a:t>
          </a:r>
          <a:endParaRPr lang="en-US" sz="1800" dirty="0"/>
        </a:p>
      </dgm:t>
    </dgm:pt>
    <dgm:pt modelId="{88C1401D-FF0A-4C50-A63D-4678E3DA31E8}" type="parTrans" cxnId="{F68D6EF0-DB17-4D6D-8A1D-99C07359BB92}">
      <dgm:prSet/>
      <dgm:spPr/>
      <dgm:t>
        <a:bodyPr/>
        <a:lstStyle/>
        <a:p>
          <a:endParaRPr lang="zh-CN" altLang="en-US"/>
        </a:p>
      </dgm:t>
    </dgm:pt>
    <dgm:pt modelId="{24B7D5D9-82BB-416F-8D1E-4CF3A1702423}" type="sibTrans" cxnId="{F68D6EF0-DB17-4D6D-8A1D-99C07359BB92}">
      <dgm:prSet/>
      <dgm:spPr/>
      <dgm:t>
        <a:bodyPr/>
        <a:lstStyle/>
        <a:p>
          <a:endParaRPr lang="zh-CN" altLang="en-US"/>
        </a:p>
      </dgm:t>
    </dgm:pt>
    <dgm:pt modelId="{A0FE7399-9869-4DE2-9509-BF9C562189C3}">
      <dgm:prSet custT="1"/>
      <dgm:spPr/>
      <dgm:t>
        <a:bodyPr/>
        <a:lstStyle/>
        <a:p>
          <a:pPr algn="l" rtl="0"/>
          <a:r>
            <a:rPr lang="zh-CN" altLang="en-US" sz="1800" dirty="0" smtClean="0"/>
            <a:t>对可疑交易、可疑客户应额外关注的事项及补充审核的内容</a:t>
          </a:r>
          <a:endParaRPr lang="zh-CN" altLang="en-US" sz="1800" dirty="0"/>
        </a:p>
      </dgm:t>
    </dgm:pt>
    <dgm:pt modelId="{64CF2A5E-189A-49DA-9ACF-C746509DB0F8}" type="parTrans" cxnId="{F345C9E0-E8F8-4CE1-8999-7C2285C9D1EC}">
      <dgm:prSet/>
      <dgm:spPr/>
      <dgm:t>
        <a:bodyPr/>
        <a:lstStyle/>
        <a:p>
          <a:endParaRPr lang="zh-CN" altLang="en-US"/>
        </a:p>
      </dgm:t>
    </dgm:pt>
    <dgm:pt modelId="{DE577689-CAD8-4451-8784-1C0CB8E73C4E}" type="sibTrans" cxnId="{F345C9E0-E8F8-4CE1-8999-7C2285C9D1EC}">
      <dgm:prSet/>
      <dgm:spPr/>
      <dgm:t>
        <a:bodyPr/>
        <a:lstStyle/>
        <a:p>
          <a:endParaRPr lang="zh-CN" altLang="en-US"/>
        </a:p>
      </dgm:t>
    </dgm:pt>
    <dgm:pt modelId="{2E83E244-314A-4281-9D53-26722933BCCA}" type="pres">
      <dgm:prSet presAssocID="{49E59116-5779-4B15-BF79-169FC781D295}" presName="Name0" presStyleCnt="0">
        <dgm:presLayoutVars>
          <dgm:chPref val="3"/>
          <dgm:dir/>
          <dgm:animLvl val="lvl"/>
          <dgm:resizeHandles/>
        </dgm:presLayoutVars>
      </dgm:prSet>
      <dgm:spPr/>
      <dgm:t>
        <a:bodyPr/>
        <a:lstStyle/>
        <a:p>
          <a:endParaRPr lang="zh-CN" altLang="en-US"/>
        </a:p>
      </dgm:t>
    </dgm:pt>
    <dgm:pt modelId="{EF403F1B-4377-423C-A41B-E40FC9AD0A1A}" type="pres">
      <dgm:prSet presAssocID="{3DA6C8E7-A2C4-4D0D-B328-E59CE2973CB9}" presName="horFlow" presStyleCnt="0"/>
      <dgm:spPr/>
      <dgm:t>
        <a:bodyPr/>
        <a:lstStyle/>
        <a:p>
          <a:endParaRPr lang="zh-CN" altLang="en-US"/>
        </a:p>
      </dgm:t>
    </dgm:pt>
    <dgm:pt modelId="{1E046A1F-4D41-45CE-ADDE-03D9C8BD76C8}" type="pres">
      <dgm:prSet presAssocID="{3DA6C8E7-A2C4-4D0D-B328-E59CE2973CB9}" presName="bigChev" presStyleLbl="node1" presStyleIdx="0" presStyleCnt="4"/>
      <dgm:spPr/>
      <dgm:t>
        <a:bodyPr/>
        <a:lstStyle/>
        <a:p>
          <a:endParaRPr lang="zh-CN" altLang="en-US"/>
        </a:p>
      </dgm:t>
    </dgm:pt>
    <dgm:pt modelId="{FB767D65-4008-4328-8C4F-5823DC1FEC7C}" type="pres">
      <dgm:prSet presAssocID="{0C9F5A27-8136-4439-9F80-F5DDD5DBF2C5}" presName="parTrans" presStyleCnt="0"/>
      <dgm:spPr/>
      <dgm:t>
        <a:bodyPr/>
        <a:lstStyle/>
        <a:p>
          <a:endParaRPr lang="zh-CN" altLang="en-US"/>
        </a:p>
      </dgm:t>
    </dgm:pt>
    <dgm:pt modelId="{002EEC3F-56D6-4709-9845-7C7B871BF9AC}" type="pres">
      <dgm:prSet presAssocID="{37736A3C-3BB4-4F52-8C36-A2829367948F}" presName="node" presStyleLbl="alignAccFollowNode1" presStyleIdx="0" presStyleCnt="4" custScaleX="301021">
        <dgm:presLayoutVars>
          <dgm:bulletEnabled val="1"/>
        </dgm:presLayoutVars>
      </dgm:prSet>
      <dgm:spPr/>
      <dgm:t>
        <a:bodyPr/>
        <a:lstStyle/>
        <a:p>
          <a:endParaRPr lang="zh-CN" altLang="en-US"/>
        </a:p>
      </dgm:t>
    </dgm:pt>
    <dgm:pt modelId="{401EC2D8-6C06-47F9-B352-ED03DA4A6342}" type="pres">
      <dgm:prSet presAssocID="{3DA6C8E7-A2C4-4D0D-B328-E59CE2973CB9}" presName="vSp" presStyleCnt="0"/>
      <dgm:spPr/>
      <dgm:t>
        <a:bodyPr/>
        <a:lstStyle/>
        <a:p>
          <a:endParaRPr lang="zh-CN" altLang="en-US"/>
        </a:p>
      </dgm:t>
    </dgm:pt>
    <dgm:pt modelId="{3C42920A-6AD6-4AFD-BBB3-49C627B8D195}" type="pres">
      <dgm:prSet presAssocID="{549FBD2D-3141-4550-B298-F8EF85D6FB6C}" presName="horFlow" presStyleCnt="0"/>
      <dgm:spPr/>
      <dgm:t>
        <a:bodyPr/>
        <a:lstStyle/>
        <a:p>
          <a:endParaRPr lang="zh-CN" altLang="en-US"/>
        </a:p>
      </dgm:t>
    </dgm:pt>
    <dgm:pt modelId="{BCBBCF28-E2FD-4182-A6B1-6CC728025775}" type="pres">
      <dgm:prSet presAssocID="{549FBD2D-3141-4550-B298-F8EF85D6FB6C}" presName="bigChev" presStyleLbl="node1" presStyleIdx="1" presStyleCnt="4"/>
      <dgm:spPr/>
      <dgm:t>
        <a:bodyPr/>
        <a:lstStyle/>
        <a:p>
          <a:endParaRPr lang="zh-CN" altLang="en-US"/>
        </a:p>
      </dgm:t>
    </dgm:pt>
    <dgm:pt modelId="{138F90B4-5646-4A74-9A86-34A6CC2808D3}" type="pres">
      <dgm:prSet presAssocID="{1D235176-52FA-4E23-9235-7CF6298C9A13}" presName="parTrans" presStyleCnt="0"/>
      <dgm:spPr/>
      <dgm:t>
        <a:bodyPr/>
        <a:lstStyle/>
        <a:p>
          <a:endParaRPr lang="zh-CN" altLang="en-US"/>
        </a:p>
      </dgm:t>
    </dgm:pt>
    <dgm:pt modelId="{D4EF4CF9-58C2-4867-A480-4F1B6E3FE4E2}" type="pres">
      <dgm:prSet presAssocID="{3373407A-C63A-41F6-BB85-CBDE856CB78D}" presName="node" presStyleLbl="alignAccFollowNode1" presStyleIdx="1" presStyleCnt="4" custScaleX="301021">
        <dgm:presLayoutVars>
          <dgm:bulletEnabled val="1"/>
        </dgm:presLayoutVars>
      </dgm:prSet>
      <dgm:spPr/>
      <dgm:t>
        <a:bodyPr/>
        <a:lstStyle/>
        <a:p>
          <a:endParaRPr lang="zh-CN" altLang="en-US"/>
        </a:p>
      </dgm:t>
    </dgm:pt>
    <dgm:pt modelId="{0357EBFE-4922-4D36-9141-4C53AC5A2403}" type="pres">
      <dgm:prSet presAssocID="{549FBD2D-3141-4550-B298-F8EF85D6FB6C}" presName="vSp" presStyleCnt="0"/>
      <dgm:spPr/>
      <dgm:t>
        <a:bodyPr/>
        <a:lstStyle/>
        <a:p>
          <a:endParaRPr lang="zh-CN" altLang="en-US"/>
        </a:p>
      </dgm:t>
    </dgm:pt>
    <dgm:pt modelId="{1E870AD2-F2AF-4E6A-94C3-9E7C6B365393}" type="pres">
      <dgm:prSet presAssocID="{C91A48B2-37DD-4215-8CC5-EAFE7070E52F}" presName="horFlow" presStyleCnt="0"/>
      <dgm:spPr/>
      <dgm:t>
        <a:bodyPr/>
        <a:lstStyle/>
        <a:p>
          <a:endParaRPr lang="zh-CN" altLang="en-US"/>
        </a:p>
      </dgm:t>
    </dgm:pt>
    <dgm:pt modelId="{AE2C9610-B72C-4198-A04D-32FCCF1B5896}" type="pres">
      <dgm:prSet presAssocID="{C91A48B2-37DD-4215-8CC5-EAFE7070E52F}" presName="bigChev" presStyleLbl="node1" presStyleIdx="2" presStyleCnt="4"/>
      <dgm:spPr/>
      <dgm:t>
        <a:bodyPr/>
        <a:lstStyle/>
        <a:p>
          <a:endParaRPr lang="zh-CN" altLang="en-US"/>
        </a:p>
      </dgm:t>
    </dgm:pt>
    <dgm:pt modelId="{E4C52065-84F8-4F2C-BF58-6210841A6342}" type="pres">
      <dgm:prSet presAssocID="{88C1401D-FF0A-4C50-A63D-4678E3DA31E8}" presName="parTrans" presStyleCnt="0"/>
      <dgm:spPr/>
      <dgm:t>
        <a:bodyPr/>
        <a:lstStyle/>
        <a:p>
          <a:endParaRPr lang="zh-CN" altLang="en-US"/>
        </a:p>
      </dgm:t>
    </dgm:pt>
    <dgm:pt modelId="{5B827BCF-3803-49FE-A434-3BF2C61C5EA6}" type="pres">
      <dgm:prSet presAssocID="{01216902-0F04-4DF7-984D-0D6C8F0CFF82}" presName="node" presStyleLbl="alignAccFollowNode1" presStyleIdx="2" presStyleCnt="4" custScaleX="301021">
        <dgm:presLayoutVars>
          <dgm:bulletEnabled val="1"/>
        </dgm:presLayoutVars>
      </dgm:prSet>
      <dgm:spPr/>
      <dgm:t>
        <a:bodyPr/>
        <a:lstStyle/>
        <a:p>
          <a:endParaRPr lang="zh-CN" altLang="en-US"/>
        </a:p>
      </dgm:t>
    </dgm:pt>
    <dgm:pt modelId="{13C0B7B6-7CFE-42D1-8ADF-88EF79E88E69}" type="pres">
      <dgm:prSet presAssocID="{C91A48B2-37DD-4215-8CC5-EAFE7070E52F}" presName="vSp" presStyleCnt="0"/>
      <dgm:spPr/>
      <dgm:t>
        <a:bodyPr/>
        <a:lstStyle/>
        <a:p>
          <a:endParaRPr lang="zh-CN" altLang="en-US"/>
        </a:p>
      </dgm:t>
    </dgm:pt>
    <dgm:pt modelId="{B8E8E21A-482F-4156-A711-A476BA8B7C73}" type="pres">
      <dgm:prSet presAssocID="{44C430C5-33EE-4812-A97D-000B6AB9C1A2}" presName="horFlow" presStyleCnt="0"/>
      <dgm:spPr/>
      <dgm:t>
        <a:bodyPr/>
        <a:lstStyle/>
        <a:p>
          <a:endParaRPr lang="zh-CN" altLang="en-US"/>
        </a:p>
      </dgm:t>
    </dgm:pt>
    <dgm:pt modelId="{AFED0925-07CE-4A37-B658-2D4E100D4975}" type="pres">
      <dgm:prSet presAssocID="{44C430C5-33EE-4812-A97D-000B6AB9C1A2}" presName="bigChev" presStyleLbl="node1" presStyleIdx="3" presStyleCnt="4"/>
      <dgm:spPr/>
      <dgm:t>
        <a:bodyPr/>
        <a:lstStyle/>
        <a:p>
          <a:endParaRPr lang="zh-CN" altLang="en-US"/>
        </a:p>
      </dgm:t>
    </dgm:pt>
    <dgm:pt modelId="{50135B27-8E76-4283-B6C5-097C4F9C29D9}" type="pres">
      <dgm:prSet presAssocID="{64CF2A5E-189A-49DA-9ACF-C746509DB0F8}" presName="parTrans" presStyleCnt="0"/>
      <dgm:spPr/>
      <dgm:t>
        <a:bodyPr/>
        <a:lstStyle/>
        <a:p>
          <a:endParaRPr lang="zh-CN" altLang="en-US"/>
        </a:p>
      </dgm:t>
    </dgm:pt>
    <dgm:pt modelId="{E197CC81-4A51-404A-9E0B-A3E552678B69}" type="pres">
      <dgm:prSet presAssocID="{A0FE7399-9869-4DE2-9509-BF9C562189C3}" presName="node" presStyleLbl="alignAccFollowNode1" presStyleIdx="3" presStyleCnt="4" custScaleX="301021">
        <dgm:presLayoutVars>
          <dgm:bulletEnabled val="1"/>
        </dgm:presLayoutVars>
      </dgm:prSet>
      <dgm:spPr/>
      <dgm:t>
        <a:bodyPr/>
        <a:lstStyle/>
        <a:p>
          <a:endParaRPr lang="zh-CN" altLang="en-US"/>
        </a:p>
      </dgm:t>
    </dgm:pt>
  </dgm:ptLst>
  <dgm:cxnLst>
    <dgm:cxn modelId="{F345C9E0-E8F8-4CE1-8999-7C2285C9D1EC}" srcId="{44C430C5-33EE-4812-A97D-000B6AB9C1A2}" destId="{A0FE7399-9869-4DE2-9509-BF9C562189C3}" srcOrd="0" destOrd="0" parTransId="{64CF2A5E-189A-49DA-9ACF-C746509DB0F8}" sibTransId="{DE577689-CAD8-4451-8784-1C0CB8E73C4E}"/>
    <dgm:cxn modelId="{8209FE62-D318-4511-9624-665F3878A6E6}" type="presOf" srcId="{549FBD2D-3141-4550-B298-F8EF85D6FB6C}" destId="{BCBBCF28-E2FD-4182-A6B1-6CC728025775}" srcOrd="0" destOrd="0" presId="urn:microsoft.com/office/officeart/2005/8/layout/lProcess3"/>
    <dgm:cxn modelId="{168C4DCF-1623-42A9-9E70-4828610FCF6C}" type="presOf" srcId="{A0FE7399-9869-4DE2-9509-BF9C562189C3}" destId="{E197CC81-4A51-404A-9E0B-A3E552678B69}" srcOrd="0" destOrd="0" presId="urn:microsoft.com/office/officeart/2005/8/layout/lProcess3"/>
    <dgm:cxn modelId="{877C5FB4-60DC-40E6-906B-529BDBEA55BF}" type="presOf" srcId="{01216902-0F04-4DF7-984D-0D6C8F0CFF82}" destId="{5B827BCF-3803-49FE-A434-3BF2C61C5EA6}" srcOrd="0" destOrd="0" presId="urn:microsoft.com/office/officeart/2005/8/layout/lProcess3"/>
    <dgm:cxn modelId="{BA19006D-862E-4898-AC84-EC2D9508ABF3}" srcId="{49E59116-5779-4B15-BF79-169FC781D295}" destId="{44C430C5-33EE-4812-A97D-000B6AB9C1A2}" srcOrd="3" destOrd="0" parTransId="{A13E6DB9-679F-48B8-874C-A152C1AC1CE9}" sibTransId="{5431BC4A-CB2B-4AC9-B2B5-A0075925051A}"/>
    <dgm:cxn modelId="{040DB86D-7F5C-4E75-A0AD-DACA2CDC8932}" srcId="{49E59116-5779-4B15-BF79-169FC781D295}" destId="{549FBD2D-3141-4550-B298-F8EF85D6FB6C}" srcOrd="1" destOrd="0" parTransId="{3C365372-E3F1-4899-84D1-8EBBC33E493A}" sibTransId="{7EF900A5-D5D9-4E01-98DD-7E8EAB76241B}"/>
    <dgm:cxn modelId="{BC3A51A3-E23C-422E-82E2-9CE2973D30D2}" srcId="{49E59116-5779-4B15-BF79-169FC781D295}" destId="{C91A48B2-37DD-4215-8CC5-EAFE7070E52F}" srcOrd="2" destOrd="0" parTransId="{1B862D54-79A6-40D2-9BC1-AF7393A59467}" sibTransId="{686BA662-CB6B-45B5-952C-9689C20B7971}"/>
    <dgm:cxn modelId="{D8D970A1-AFF1-499A-8A5E-B01033C5759E}" type="presOf" srcId="{3DA6C8E7-A2C4-4D0D-B328-E59CE2973CB9}" destId="{1E046A1F-4D41-45CE-ADDE-03D9C8BD76C8}" srcOrd="0" destOrd="0" presId="urn:microsoft.com/office/officeart/2005/8/layout/lProcess3"/>
    <dgm:cxn modelId="{D32EC3F1-EF83-482B-8E8F-DAD0C4B93C9C}" srcId="{3DA6C8E7-A2C4-4D0D-B328-E59CE2973CB9}" destId="{37736A3C-3BB4-4F52-8C36-A2829367948F}" srcOrd="0" destOrd="0" parTransId="{0C9F5A27-8136-4439-9F80-F5DDD5DBF2C5}" sibTransId="{5F57A3BD-F34C-4857-936E-21FF3BE239A1}"/>
    <dgm:cxn modelId="{BDF39632-34BF-4CC2-B1AD-31944F5F4899}" srcId="{549FBD2D-3141-4550-B298-F8EF85D6FB6C}" destId="{3373407A-C63A-41F6-BB85-CBDE856CB78D}" srcOrd="0" destOrd="0" parTransId="{1D235176-52FA-4E23-9235-7CF6298C9A13}" sibTransId="{871F0DF5-5092-49BD-BE87-B48BFAC2F44D}"/>
    <dgm:cxn modelId="{374D6512-43CE-4DC6-A4F4-0B3F4F11860F}" type="presOf" srcId="{C91A48B2-37DD-4215-8CC5-EAFE7070E52F}" destId="{AE2C9610-B72C-4198-A04D-32FCCF1B5896}" srcOrd="0" destOrd="0" presId="urn:microsoft.com/office/officeart/2005/8/layout/lProcess3"/>
    <dgm:cxn modelId="{63F39FA7-AFEB-4BEE-B95B-09E9E55690AF}" type="presOf" srcId="{44C430C5-33EE-4812-A97D-000B6AB9C1A2}" destId="{AFED0925-07CE-4A37-B658-2D4E100D4975}" srcOrd="0" destOrd="0" presId="urn:microsoft.com/office/officeart/2005/8/layout/lProcess3"/>
    <dgm:cxn modelId="{EA20433A-2355-4772-BCDA-11FC7A8005E2}" type="presOf" srcId="{37736A3C-3BB4-4F52-8C36-A2829367948F}" destId="{002EEC3F-56D6-4709-9845-7C7B871BF9AC}" srcOrd="0" destOrd="0" presId="urn:microsoft.com/office/officeart/2005/8/layout/lProcess3"/>
    <dgm:cxn modelId="{F68D6EF0-DB17-4D6D-8A1D-99C07359BB92}" srcId="{C91A48B2-37DD-4215-8CC5-EAFE7070E52F}" destId="{01216902-0F04-4DF7-984D-0D6C8F0CFF82}" srcOrd="0" destOrd="0" parTransId="{88C1401D-FF0A-4C50-A63D-4678E3DA31E8}" sibTransId="{24B7D5D9-82BB-416F-8D1E-4CF3A1702423}"/>
    <dgm:cxn modelId="{0EEE891E-3B08-478A-9144-18EAF4AB674E}" type="presOf" srcId="{49E59116-5779-4B15-BF79-169FC781D295}" destId="{2E83E244-314A-4281-9D53-26722933BCCA}" srcOrd="0" destOrd="0" presId="urn:microsoft.com/office/officeart/2005/8/layout/lProcess3"/>
    <dgm:cxn modelId="{95B872A2-2F85-4B62-93AE-D6E619E7423C}" srcId="{49E59116-5779-4B15-BF79-169FC781D295}" destId="{3DA6C8E7-A2C4-4D0D-B328-E59CE2973CB9}" srcOrd="0" destOrd="0" parTransId="{E8A64D92-47CF-4961-B7F1-CD08B67E8C71}" sibTransId="{8A7B33CD-E768-463A-93C8-FFC898D981DC}"/>
    <dgm:cxn modelId="{E27A1AD1-C3E2-410A-83D1-B54DB74D6B73}" type="presOf" srcId="{3373407A-C63A-41F6-BB85-CBDE856CB78D}" destId="{D4EF4CF9-58C2-4867-A480-4F1B6E3FE4E2}" srcOrd="0" destOrd="0" presId="urn:microsoft.com/office/officeart/2005/8/layout/lProcess3"/>
    <dgm:cxn modelId="{28976D9A-CA4B-4346-8D8F-CDE7232047A6}" type="presParOf" srcId="{2E83E244-314A-4281-9D53-26722933BCCA}" destId="{EF403F1B-4377-423C-A41B-E40FC9AD0A1A}" srcOrd="0" destOrd="0" presId="urn:microsoft.com/office/officeart/2005/8/layout/lProcess3"/>
    <dgm:cxn modelId="{261ADE12-EEDB-4BB1-A745-40127EED777B}" type="presParOf" srcId="{EF403F1B-4377-423C-A41B-E40FC9AD0A1A}" destId="{1E046A1F-4D41-45CE-ADDE-03D9C8BD76C8}" srcOrd="0" destOrd="0" presId="urn:microsoft.com/office/officeart/2005/8/layout/lProcess3"/>
    <dgm:cxn modelId="{66B7A266-BE30-4846-8BCA-F3B1582F06E8}" type="presParOf" srcId="{EF403F1B-4377-423C-A41B-E40FC9AD0A1A}" destId="{FB767D65-4008-4328-8C4F-5823DC1FEC7C}" srcOrd="1" destOrd="0" presId="urn:microsoft.com/office/officeart/2005/8/layout/lProcess3"/>
    <dgm:cxn modelId="{CF699619-9C02-40F3-9176-DCD8876BCB05}" type="presParOf" srcId="{EF403F1B-4377-423C-A41B-E40FC9AD0A1A}" destId="{002EEC3F-56D6-4709-9845-7C7B871BF9AC}" srcOrd="2" destOrd="0" presId="urn:microsoft.com/office/officeart/2005/8/layout/lProcess3"/>
    <dgm:cxn modelId="{C404E957-FF17-4D48-AEA9-F4C610E57DC0}" type="presParOf" srcId="{2E83E244-314A-4281-9D53-26722933BCCA}" destId="{401EC2D8-6C06-47F9-B352-ED03DA4A6342}" srcOrd="1" destOrd="0" presId="urn:microsoft.com/office/officeart/2005/8/layout/lProcess3"/>
    <dgm:cxn modelId="{90E9B1B8-D1AA-4F00-9622-CBAAEF0BC563}" type="presParOf" srcId="{2E83E244-314A-4281-9D53-26722933BCCA}" destId="{3C42920A-6AD6-4AFD-BBB3-49C627B8D195}" srcOrd="2" destOrd="0" presId="urn:microsoft.com/office/officeart/2005/8/layout/lProcess3"/>
    <dgm:cxn modelId="{05D6F5E0-CBEA-43FB-815E-8B0CA570B6AE}" type="presParOf" srcId="{3C42920A-6AD6-4AFD-BBB3-49C627B8D195}" destId="{BCBBCF28-E2FD-4182-A6B1-6CC728025775}" srcOrd="0" destOrd="0" presId="urn:microsoft.com/office/officeart/2005/8/layout/lProcess3"/>
    <dgm:cxn modelId="{4AF50BF1-863E-47A2-8658-B25E6F659821}" type="presParOf" srcId="{3C42920A-6AD6-4AFD-BBB3-49C627B8D195}" destId="{138F90B4-5646-4A74-9A86-34A6CC2808D3}" srcOrd="1" destOrd="0" presId="urn:microsoft.com/office/officeart/2005/8/layout/lProcess3"/>
    <dgm:cxn modelId="{5F73AD0A-E199-452F-B1E2-1C3B96B0AA60}" type="presParOf" srcId="{3C42920A-6AD6-4AFD-BBB3-49C627B8D195}" destId="{D4EF4CF9-58C2-4867-A480-4F1B6E3FE4E2}" srcOrd="2" destOrd="0" presId="urn:microsoft.com/office/officeart/2005/8/layout/lProcess3"/>
    <dgm:cxn modelId="{D0070C5E-5386-43CC-84D6-F4F6BD5DC77C}" type="presParOf" srcId="{2E83E244-314A-4281-9D53-26722933BCCA}" destId="{0357EBFE-4922-4D36-9141-4C53AC5A2403}" srcOrd="3" destOrd="0" presId="urn:microsoft.com/office/officeart/2005/8/layout/lProcess3"/>
    <dgm:cxn modelId="{BB689A1B-3012-4005-A614-00BB00AA8CD7}" type="presParOf" srcId="{2E83E244-314A-4281-9D53-26722933BCCA}" destId="{1E870AD2-F2AF-4E6A-94C3-9E7C6B365393}" srcOrd="4" destOrd="0" presId="urn:microsoft.com/office/officeart/2005/8/layout/lProcess3"/>
    <dgm:cxn modelId="{D7A4D5C9-15B1-48EB-A686-22C37D4EF17E}" type="presParOf" srcId="{1E870AD2-F2AF-4E6A-94C3-9E7C6B365393}" destId="{AE2C9610-B72C-4198-A04D-32FCCF1B5896}" srcOrd="0" destOrd="0" presId="urn:microsoft.com/office/officeart/2005/8/layout/lProcess3"/>
    <dgm:cxn modelId="{DF389E5B-BF3E-4367-BC44-47D5D027BE67}" type="presParOf" srcId="{1E870AD2-F2AF-4E6A-94C3-9E7C6B365393}" destId="{E4C52065-84F8-4F2C-BF58-6210841A6342}" srcOrd="1" destOrd="0" presId="urn:microsoft.com/office/officeart/2005/8/layout/lProcess3"/>
    <dgm:cxn modelId="{A8493421-72B9-43E1-9FA6-C86B813C9AAB}" type="presParOf" srcId="{1E870AD2-F2AF-4E6A-94C3-9E7C6B365393}" destId="{5B827BCF-3803-49FE-A434-3BF2C61C5EA6}" srcOrd="2" destOrd="0" presId="urn:microsoft.com/office/officeart/2005/8/layout/lProcess3"/>
    <dgm:cxn modelId="{996F9868-89C6-4A54-9771-226229C15CCE}" type="presParOf" srcId="{2E83E244-314A-4281-9D53-26722933BCCA}" destId="{13C0B7B6-7CFE-42D1-8ADF-88EF79E88E69}" srcOrd="5" destOrd="0" presId="urn:microsoft.com/office/officeart/2005/8/layout/lProcess3"/>
    <dgm:cxn modelId="{EA3A468B-8BB2-4F22-B69B-A6DD14A7CDAE}" type="presParOf" srcId="{2E83E244-314A-4281-9D53-26722933BCCA}" destId="{B8E8E21A-482F-4156-A711-A476BA8B7C73}" srcOrd="6" destOrd="0" presId="urn:microsoft.com/office/officeart/2005/8/layout/lProcess3"/>
    <dgm:cxn modelId="{9A616E88-F069-4520-8F2A-6FB5E59B7064}" type="presParOf" srcId="{B8E8E21A-482F-4156-A711-A476BA8B7C73}" destId="{AFED0925-07CE-4A37-B658-2D4E100D4975}" srcOrd="0" destOrd="0" presId="urn:microsoft.com/office/officeart/2005/8/layout/lProcess3"/>
    <dgm:cxn modelId="{877C94B2-8840-4201-881D-C949D758B930}" type="presParOf" srcId="{B8E8E21A-482F-4156-A711-A476BA8B7C73}" destId="{50135B27-8E76-4283-B6C5-097C4F9C29D9}" srcOrd="1" destOrd="0" presId="urn:microsoft.com/office/officeart/2005/8/layout/lProcess3"/>
    <dgm:cxn modelId="{EDFC4166-79B0-43E0-B519-B46D5602C04C}" type="presParOf" srcId="{B8E8E21A-482F-4156-A711-A476BA8B7C73}" destId="{E197CC81-4A51-404A-9E0B-A3E552678B69}"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460CF16-8285-4C3E-B552-4911DB646693}" type="doc">
      <dgm:prSet loTypeId="urn:microsoft.com/office/officeart/2005/8/layout/bList2#1" loCatId="list" qsTypeId="urn:microsoft.com/office/officeart/2005/8/quickstyle/3d4" qsCatId="3D" csTypeId="urn:microsoft.com/office/officeart/2005/8/colors/accent1_2" csCatId="accent1" phldr="1"/>
      <dgm:spPr/>
      <dgm:t>
        <a:bodyPr/>
        <a:lstStyle/>
        <a:p>
          <a:endParaRPr lang="zh-CN" altLang="en-US"/>
        </a:p>
      </dgm:t>
    </dgm:pt>
    <dgm:pt modelId="{301E1B59-0F04-45CB-A843-02B26777640E}">
      <dgm:prSet phldrT="[文本]" custT="1"/>
      <dgm:spPr/>
      <dgm:t>
        <a:bodyPr/>
        <a:lstStyle/>
        <a:p>
          <a:r>
            <a:rPr lang="zh-CN" altLang="en-US" sz="4000" b="1" dirty="0" smtClean="0"/>
            <a:t>业务定义</a:t>
          </a:r>
        </a:p>
      </dgm:t>
    </dgm:pt>
    <dgm:pt modelId="{E3CECB16-F4AA-472E-82E1-1A9E59AD2ABD}" type="parTrans" cxnId="{E318EF90-579A-4710-A1B9-998A906AA00B}">
      <dgm:prSet/>
      <dgm:spPr/>
      <dgm:t>
        <a:bodyPr/>
        <a:lstStyle/>
        <a:p>
          <a:endParaRPr lang="zh-CN" altLang="en-US"/>
        </a:p>
      </dgm:t>
    </dgm:pt>
    <dgm:pt modelId="{472F2FDC-4A80-4FB7-9E7F-FF9C9CB52883}" type="sibTrans" cxnId="{E318EF90-579A-4710-A1B9-998A906AA00B}">
      <dgm:prSet/>
      <dgm:spPr/>
      <dgm:t>
        <a:bodyPr/>
        <a:lstStyle/>
        <a:p>
          <a:endParaRPr lang="zh-CN" altLang="en-US"/>
        </a:p>
      </dgm:t>
    </dgm:pt>
    <dgm:pt modelId="{7D320D0D-0D24-4E85-9FCB-F98850160A37}">
      <dgm:prSet phldrT="[文本]" custT="1"/>
      <dgm:spPr/>
      <dgm:t>
        <a:bodyPr/>
        <a:lstStyle/>
        <a:p>
          <a:r>
            <a:rPr lang="zh-CN" sz="2000" dirty="0" smtClean="0"/>
            <a:t>境内直接投资前期费用是指外国投资者（包括境外机构和个人）在境内设立外商投资企业或项目前，需要向境内支付的与境内直接投资有关的费用。</a:t>
          </a:r>
          <a:endParaRPr lang="zh-CN" altLang="en-US" sz="2000" dirty="0">
            <a:latin typeface="宋体" pitchFamily="2" charset="-122"/>
            <a:ea typeface="宋体" pitchFamily="2" charset="-122"/>
          </a:endParaRPr>
        </a:p>
      </dgm:t>
    </dgm:pt>
    <dgm:pt modelId="{99421653-95D7-4E31-A5C9-3DB6D1F42AAD}" type="parTrans" cxnId="{964C6F37-CF6C-49E2-BC91-8A21F397A4D8}">
      <dgm:prSet/>
      <dgm:spPr/>
      <dgm:t>
        <a:bodyPr/>
        <a:lstStyle/>
        <a:p>
          <a:endParaRPr lang="zh-CN" altLang="en-US"/>
        </a:p>
      </dgm:t>
    </dgm:pt>
    <dgm:pt modelId="{584D1B93-B774-45C6-B803-AB980BED5B21}" type="sibTrans" cxnId="{964C6F37-CF6C-49E2-BC91-8A21F397A4D8}">
      <dgm:prSet/>
      <dgm:spPr/>
      <dgm:t>
        <a:bodyPr/>
        <a:lstStyle/>
        <a:p>
          <a:endParaRPr lang="zh-CN" altLang="en-US"/>
        </a:p>
      </dgm:t>
    </dgm:pt>
    <dgm:pt modelId="{10150832-4104-400D-AE09-E6293B95F024}" type="pres">
      <dgm:prSet presAssocID="{A460CF16-8285-4C3E-B552-4911DB646693}" presName="diagram" presStyleCnt="0">
        <dgm:presLayoutVars>
          <dgm:dir/>
          <dgm:animLvl val="lvl"/>
          <dgm:resizeHandles val="exact"/>
        </dgm:presLayoutVars>
      </dgm:prSet>
      <dgm:spPr/>
      <dgm:t>
        <a:bodyPr/>
        <a:lstStyle/>
        <a:p>
          <a:endParaRPr lang="zh-CN" altLang="en-US"/>
        </a:p>
      </dgm:t>
    </dgm:pt>
    <dgm:pt modelId="{8F7E9588-E7E0-4F84-A566-2EEC34697833}" type="pres">
      <dgm:prSet presAssocID="{301E1B59-0F04-45CB-A843-02B26777640E}" presName="compNode" presStyleCnt="0"/>
      <dgm:spPr/>
      <dgm:t>
        <a:bodyPr/>
        <a:lstStyle/>
        <a:p>
          <a:endParaRPr lang="zh-CN" altLang="en-US"/>
        </a:p>
      </dgm:t>
    </dgm:pt>
    <dgm:pt modelId="{485B675F-5202-4AEA-B923-BAF68BFF1D10}" type="pres">
      <dgm:prSet presAssocID="{301E1B59-0F04-45CB-A843-02B26777640E}" presName="childRect" presStyleLbl="bgAcc1" presStyleIdx="0" presStyleCnt="1" custScaleX="157745" custLinFactNeighborY="-1525">
        <dgm:presLayoutVars>
          <dgm:bulletEnabled val="1"/>
        </dgm:presLayoutVars>
      </dgm:prSet>
      <dgm:spPr/>
      <dgm:t>
        <a:bodyPr/>
        <a:lstStyle/>
        <a:p>
          <a:endParaRPr lang="zh-CN" altLang="en-US"/>
        </a:p>
      </dgm:t>
    </dgm:pt>
    <dgm:pt modelId="{36B1C840-596C-4F5A-B4E1-0A5BA653A082}" type="pres">
      <dgm:prSet presAssocID="{301E1B59-0F04-45CB-A843-02B26777640E}" presName="parentText" presStyleLbl="node1" presStyleIdx="0" presStyleCnt="0">
        <dgm:presLayoutVars>
          <dgm:chMax val="0"/>
          <dgm:bulletEnabled val="1"/>
        </dgm:presLayoutVars>
      </dgm:prSet>
      <dgm:spPr/>
      <dgm:t>
        <a:bodyPr/>
        <a:lstStyle/>
        <a:p>
          <a:endParaRPr lang="zh-CN" altLang="en-US"/>
        </a:p>
      </dgm:t>
    </dgm:pt>
    <dgm:pt modelId="{A6208E11-A9D0-45AE-8498-2DD180457CA3}" type="pres">
      <dgm:prSet presAssocID="{301E1B59-0F04-45CB-A843-02B26777640E}" presName="parentRect" presStyleLbl="alignNode1" presStyleIdx="0" presStyleCnt="1" custScaleX="157957"/>
      <dgm:spPr/>
      <dgm:t>
        <a:bodyPr/>
        <a:lstStyle/>
        <a:p>
          <a:endParaRPr lang="zh-CN" altLang="en-US"/>
        </a:p>
      </dgm:t>
    </dgm:pt>
    <dgm:pt modelId="{8B1E01AC-533D-4647-BF5F-147E4540F057}" type="pres">
      <dgm:prSet presAssocID="{301E1B59-0F04-45CB-A843-02B26777640E}" presName="adorn" presStyleLbl="fgAccFollowNode1" presStyleIdx="0" presStyleCnt="1" custFlipVert="1" custScaleX="7429" custScaleY="11776" custLinFactX="6436" custLinFactNeighborX="100000" custLinFactNeighborY="16510"/>
      <dgm:spPr>
        <a:prstGeom prst="ellipse">
          <a:avLst/>
        </a:prstGeom>
      </dgm:spPr>
      <dgm:t>
        <a:bodyPr/>
        <a:lstStyle/>
        <a:p>
          <a:endParaRPr lang="zh-CN" altLang="en-US"/>
        </a:p>
      </dgm:t>
    </dgm:pt>
  </dgm:ptLst>
  <dgm:cxnLst>
    <dgm:cxn modelId="{E318EF90-579A-4710-A1B9-998A906AA00B}" srcId="{A460CF16-8285-4C3E-B552-4911DB646693}" destId="{301E1B59-0F04-45CB-A843-02B26777640E}" srcOrd="0" destOrd="0" parTransId="{E3CECB16-F4AA-472E-82E1-1A9E59AD2ABD}" sibTransId="{472F2FDC-4A80-4FB7-9E7F-FF9C9CB52883}"/>
    <dgm:cxn modelId="{28285E3E-1E31-4F1B-B5A3-514226821D5C}" type="presOf" srcId="{301E1B59-0F04-45CB-A843-02B26777640E}" destId="{A6208E11-A9D0-45AE-8498-2DD180457CA3}" srcOrd="1" destOrd="0" presId="urn:microsoft.com/office/officeart/2005/8/layout/bList2#1"/>
    <dgm:cxn modelId="{9BD91EFA-54A9-496D-9B26-1A9F87942988}" type="presOf" srcId="{7D320D0D-0D24-4E85-9FCB-F98850160A37}" destId="{485B675F-5202-4AEA-B923-BAF68BFF1D10}" srcOrd="0" destOrd="0" presId="urn:microsoft.com/office/officeart/2005/8/layout/bList2#1"/>
    <dgm:cxn modelId="{D1816CC6-9765-4819-A590-1088DE350BFB}" type="presOf" srcId="{A460CF16-8285-4C3E-B552-4911DB646693}" destId="{10150832-4104-400D-AE09-E6293B95F024}" srcOrd="0" destOrd="0" presId="urn:microsoft.com/office/officeart/2005/8/layout/bList2#1"/>
    <dgm:cxn modelId="{964C6F37-CF6C-49E2-BC91-8A21F397A4D8}" srcId="{301E1B59-0F04-45CB-A843-02B26777640E}" destId="{7D320D0D-0D24-4E85-9FCB-F98850160A37}" srcOrd="0" destOrd="0" parTransId="{99421653-95D7-4E31-A5C9-3DB6D1F42AAD}" sibTransId="{584D1B93-B774-45C6-B803-AB980BED5B21}"/>
    <dgm:cxn modelId="{5FF8059D-8799-4810-97E9-EBC2520FC810}" type="presOf" srcId="{301E1B59-0F04-45CB-A843-02B26777640E}" destId="{36B1C840-596C-4F5A-B4E1-0A5BA653A082}" srcOrd="0" destOrd="0" presId="urn:microsoft.com/office/officeart/2005/8/layout/bList2#1"/>
    <dgm:cxn modelId="{9901A5CE-8725-4802-9D03-2A98E9786F8F}" type="presParOf" srcId="{10150832-4104-400D-AE09-E6293B95F024}" destId="{8F7E9588-E7E0-4F84-A566-2EEC34697833}" srcOrd="0" destOrd="0" presId="urn:microsoft.com/office/officeart/2005/8/layout/bList2#1"/>
    <dgm:cxn modelId="{59FE9FDA-B96D-43DC-BCB4-B028C2E343F6}" type="presParOf" srcId="{8F7E9588-E7E0-4F84-A566-2EEC34697833}" destId="{485B675F-5202-4AEA-B923-BAF68BFF1D10}" srcOrd="0" destOrd="0" presId="urn:microsoft.com/office/officeart/2005/8/layout/bList2#1"/>
    <dgm:cxn modelId="{81BFE009-61F9-47FE-895B-C2E1FDFC317E}" type="presParOf" srcId="{8F7E9588-E7E0-4F84-A566-2EEC34697833}" destId="{36B1C840-596C-4F5A-B4E1-0A5BA653A082}" srcOrd="1" destOrd="0" presId="urn:microsoft.com/office/officeart/2005/8/layout/bList2#1"/>
    <dgm:cxn modelId="{B02119D5-97BA-457B-8022-926030FE28F4}" type="presParOf" srcId="{8F7E9588-E7E0-4F84-A566-2EEC34697833}" destId="{A6208E11-A9D0-45AE-8498-2DD180457CA3}" srcOrd="2" destOrd="0" presId="urn:microsoft.com/office/officeart/2005/8/layout/bList2#1"/>
    <dgm:cxn modelId="{779FEA45-7AEE-440A-A8BA-8D4B7BCFEFCB}" type="presParOf" srcId="{8F7E9588-E7E0-4F84-A566-2EEC34697833}" destId="{8B1E01AC-533D-4647-BF5F-147E4540F057}" srcOrd="3" destOrd="0" presId="urn:microsoft.com/office/officeart/2005/8/layout/bList2#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a:t>
          </a:r>
          <a:endParaRPr lang="en-US" altLang="zh-CN" sz="4000" b="1" dirty="0" smtClean="0"/>
        </a:p>
        <a:p>
          <a:r>
            <a:rPr lang="zh-CN" altLang="en-US" sz="4000" b="1" dirty="0" smtClean="0"/>
            <a:t>材料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zh-CN" sz="1400" b="1" dirty="0" smtClean="0">
              <a:latin typeface="宋体" pitchFamily="2" charset="-122"/>
              <a:ea typeface="宋体" pitchFamily="2" charset="-122"/>
            </a:rPr>
            <a:t>境外直接投资前期费用登记业务审核材料 </a:t>
          </a:r>
          <a:endParaRPr lang="zh-CN" altLang="en-US" sz="1400" b="1" dirty="0">
            <a:latin typeface="宋体" pitchFamily="2" charset="-122"/>
            <a:ea typeface="宋体" pitchFamily="2" charset="-122"/>
          </a:endParaRPr>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7AA736C4-378E-4B03-B6F6-CC809482AC85}">
      <dgm:prSet custT="1"/>
      <dgm:spPr/>
      <dgm:t>
        <a:bodyPr/>
        <a:lstStyle/>
        <a:p>
          <a:r>
            <a:rPr lang="zh-CN" altLang="en-US" sz="1400" dirty="0" smtClean="0"/>
            <a:t>（</a:t>
          </a:r>
          <a:r>
            <a:rPr lang="en-US" altLang="zh-CN" sz="1400" dirty="0" smtClean="0"/>
            <a:t>1</a:t>
          </a:r>
          <a:r>
            <a:rPr lang="zh-CN" altLang="en-US" sz="1400" dirty="0" smtClean="0"/>
            <a:t>）</a:t>
          </a:r>
          <a:r>
            <a:rPr lang="en-US" altLang="zh-CN" sz="1400" dirty="0" smtClean="0"/>
            <a:t>《</a:t>
          </a:r>
          <a:r>
            <a:rPr lang="zh-CN" altLang="en-US" sz="1400" dirty="0" smtClean="0"/>
            <a:t>境内直接投资基本信息登记业务申请表</a:t>
          </a:r>
          <a:r>
            <a:rPr lang="en-US" altLang="zh-CN" sz="1400" dirty="0" smtClean="0"/>
            <a:t>》</a:t>
          </a:r>
          <a:r>
            <a:rPr lang="zh-CN" altLang="en-US" sz="1400" dirty="0" smtClean="0"/>
            <a:t>（一）；</a:t>
          </a:r>
          <a:endParaRPr lang="zh-CN" sz="1400" dirty="0">
            <a:latin typeface="宋体" pitchFamily="2" charset="-122"/>
            <a:ea typeface="宋体" pitchFamily="2" charset="-122"/>
          </a:endParaRPr>
        </a:p>
      </dgm:t>
    </dgm:pt>
    <dgm:pt modelId="{C7DDE2BB-800C-4541-92DF-54A16ACAA34C}" type="parTrans" cxnId="{C4641C8C-737B-4A89-A473-1C0C6E4942B0}">
      <dgm:prSet/>
      <dgm:spPr/>
      <dgm:t>
        <a:bodyPr/>
        <a:lstStyle/>
        <a:p>
          <a:endParaRPr lang="zh-CN" altLang="en-US"/>
        </a:p>
      </dgm:t>
    </dgm:pt>
    <dgm:pt modelId="{1D1F2407-7DD2-486A-93C4-29BA62AB4FE3}" type="sibTrans" cxnId="{C4641C8C-737B-4A89-A473-1C0C6E4942B0}">
      <dgm:prSet/>
      <dgm:spPr/>
      <dgm:t>
        <a:bodyPr/>
        <a:lstStyle/>
        <a:p>
          <a:endParaRPr lang="zh-CN" altLang="en-US"/>
        </a:p>
      </dgm:t>
    </dgm:pt>
    <dgm:pt modelId="{663E46CB-9679-4A7F-AAE5-A424C15ABD43}">
      <dgm:prSet custT="1"/>
      <dgm:spPr/>
      <dgm:t>
        <a:bodyPr/>
        <a:lstStyle/>
        <a:p>
          <a:r>
            <a:rPr lang="zh-CN" altLang="en-US" sz="1400" dirty="0" smtClean="0"/>
            <a:t>（</a:t>
          </a:r>
          <a:r>
            <a:rPr lang="en-US" altLang="zh-CN" sz="1400" dirty="0" smtClean="0"/>
            <a:t>2</a:t>
          </a:r>
          <a:r>
            <a:rPr lang="zh-CN" altLang="en-US" sz="1400" dirty="0" smtClean="0"/>
            <a:t>）工商行政管理部门出具的公司名称预先核准通知书或行业主管部门出具的相关证明原件；</a:t>
          </a:r>
        </a:p>
      </dgm:t>
    </dgm:pt>
    <dgm:pt modelId="{951DBFC0-E430-424F-8678-04AE50E45FBC}" type="parTrans" cxnId="{78C1A2B2-A0A2-497D-BE32-CB875071EACE}">
      <dgm:prSet/>
      <dgm:spPr/>
      <dgm:t>
        <a:bodyPr/>
        <a:lstStyle/>
        <a:p>
          <a:endParaRPr lang="zh-CN" altLang="en-US"/>
        </a:p>
      </dgm:t>
    </dgm:pt>
    <dgm:pt modelId="{7BD31AE2-051B-4C8D-9DF7-0B84A15FBD2F}" type="sibTrans" cxnId="{78C1A2B2-A0A2-497D-BE32-CB875071EACE}">
      <dgm:prSet/>
      <dgm:spPr/>
      <dgm:t>
        <a:bodyPr/>
        <a:lstStyle/>
        <a:p>
          <a:endParaRPr lang="zh-CN" altLang="en-US"/>
        </a:p>
      </dgm:t>
    </dgm:pt>
    <dgm:pt modelId="{C4A0608D-93EA-4E73-A9B8-C79FFC814180}">
      <dgm:prSet custT="1"/>
      <dgm:spPr/>
      <dgm:t>
        <a:bodyPr/>
        <a:lstStyle/>
        <a:p>
          <a:r>
            <a:rPr lang="zh-CN" altLang="en-US" sz="1400" dirty="0" smtClean="0"/>
            <a:t>（</a:t>
          </a:r>
          <a:r>
            <a:rPr lang="en-US" altLang="zh-CN" sz="1400" dirty="0" smtClean="0"/>
            <a:t>3</a:t>
          </a:r>
          <a:r>
            <a:rPr lang="zh-CN" altLang="en-US" sz="1400" dirty="0" smtClean="0"/>
            <a:t>）银行审核无误后留存加盖外国投资者签章的复印件。</a:t>
          </a:r>
        </a:p>
      </dgm:t>
    </dgm:pt>
    <dgm:pt modelId="{3B4E875E-3F09-454B-9443-8B8EE7860858}" type="parTrans" cxnId="{D87E6178-FB77-4A81-BC17-35065381D2F7}">
      <dgm:prSet/>
      <dgm:spPr/>
      <dgm:t>
        <a:bodyPr/>
        <a:lstStyle/>
        <a:p>
          <a:endParaRPr lang="zh-CN" altLang="en-US"/>
        </a:p>
      </dgm:t>
    </dgm:pt>
    <dgm:pt modelId="{B7B71E34-FD43-475F-B0BB-2D3DDDEFE2E6}" type="sibTrans" cxnId="{D87E6178-FB77-4A81-BC17-35065381D2F7}">
      <dgm:prSet/>
      <dgm:spPr/>
      <dgm:t>
        <a:bodyPr/>
        <a:lstStyle/>
        <a:p>
          <a:endParaRPr lang="zh-CN" altLang="en-US"/>
        </a:p>
      </dgm:t>
    </dgm:pt>
    <dgm:pt modelId="{8BB0B33B-7019-4779-B641-D07FF8C2C4C7}">
      <dgm:prSet custT="1"/>
      <dgm:spPr/>
      <dgm:t>
        <a:bodyPr/>
        <a:lstStyle/>
        <a:p>
          <a:r>
            <a:rPr lang="zh-CN" altLang="en-US" sz="1400" dirty="0" smtClean="0"/>
            <a:t>（</a:t>
          </a:r>
          <a:r>
            <a:rPr lang="en-US" altLang="zh-CN" sz="1400" dirty="0" smtClean="0"/>
            <a:t>4</a:t>
          </a:r>
          <a:r>
            <a:rPr lang="zh-CN" altLang="en-US" sz="1400" dirty="0" smtClean="0"/>
            <a:t>）关注客户除提供上述（</a:t>
          </a:r>
          <a:r>
            <a:rPr lang="en-US" altLang="zh-CN" sz="1400" dirty="0" smtClean="0"/>
            <a:t>1</a:t>
          </a:r>
          <a:r>
            <a:rPr lang="zh-CN" altLang="en-US" sz="1400" dirty="0" smtClean="0"/>
            <a:t>）～（</a:t>
          </a:r>
          <a:r>
            <a:rPr lang="en-US" altLang="zh-CN" sz="1400" dirty="0" smtClean="0"/>
            <a:t>2</a:t>
          </a:r>
          <a:r>
            <a:rPr lang="zh-CN" altLang="en-US" sz="1400" dirty="0" smtClean="0"/>
            <a:t>）项材料外，还应提供：</a:t>
          </a:r>
        </a:p>
      </dgm:t>
    </dgm:pt>
    <dgm:pt modelId="{778B8744-56CB-4D44-B69F-319D9E356477}" type="parTrans" cxnId="{B66959AA-01D8-4E62-9D4C-14164D1C3DBE}">
      <dgm:prSet/>
      <dgm:spPr/>
      <dgm:t>
        <a:bodyPr/>
        <a:lstStyle/>
        <a:p>
          <a:endParaRPr lang="zh-CN" altLang="en-US"/>
        </a:p>
      </dgm:t>
    </dgm:pt>
    <dgm:pt modelId="{4EBF3255-4FB8-4334-8A4F-66D8C32DC1AA}" type="sibTrans" cxnId="{B66959AA-01D8-4E62-9D4C-14164D1C3DBE}">
      <dgm:prSet/>
      <dgm:spPr/>
      <dgm:t>
        <a:bodyPr/>
        <a:lstStyle/>
        <a:p>
          <a:endParaRPr lang="zh-CN" altLang="en-US"/>
        </a:p>
      </dgm:t>
    </dgm:pt>
    <dgm:pt modelId="{23D81BE9-8EB6-4A73-A4D6-3635DE0A6B09}">
      <dgm:prSet custT="1"/>
      <dgm:spPr/>
      <dgm:t>
        <a:bodyPr/>
        <a:lstStyle/>
        <a:p>
          <a:r>
            <a:rPr lang="zh-CN" altLang="en-US" sz="1400" dirty="0" smtClean="0"/>
            <a:t>（</a:t>
          </a:r>
          <a:r>
            <a:rPr lang="en-US" altLang="zh-CN" sz="1400" dirty="0" smtClean="0"/>
            <a:t>5</a:t>
          </a:r>
          <a:r>
            <a:rPr lang="zh-CN" altLang="en-US" sz="1400" dirty="0" smtClean="0"/>
            <a:t>）境外投资者注册登记材料及在中国境内成立其他外商投资企业情况介绍。</a:t>
          </a:r>
        </a:p>
      </dgm:t>
    </dgm:pt>
    <dgm:pt modelId="{77BABFA6-85AE-4637-B9E0-354F74797A86}" type="parTrans" cxnId="{C5BD4DB1-2DE1-4D17-8FE0-0A0F8B4664BA}">
      <dgm:prSet/>
      <dgm:spPr/>
      <dgm:t>
        <a:bodyPr/>
        <a:lstStyle/>
        <a:p>
          <a:endParaRPr lang="zh-CN" altLang="en-US"/>
        </a:p>
      </dgm:t>
    </dgm:pt>
    <dgm:pt modelId="{CD80590E-7E82-440A-826F-E2E1BD76A626}" type="sibTrans" cxnId="{C5BD4DB1-2DE1-4D17-8FE0-0A0F8B4664BA}">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74433" custScaleY="89720">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07697" custScaleY="119542">
        <dgm:presLayoutVars>
          <dgm:bulletEnabled val="1"/>
        </dgm:presLayoutVars>
      </dgm:prSet>
      <dgm:spPr/>
      <dgm:t>
        <a:bodyPr/>
        <a:lstStyle/>
        <a:p>
          <a:endParaRPr lang="zh-CN" altLang="en-US"/>
        </a:p>
      </dgm:t>
    </dgm:pt>
  </dgm:ptLst>
  <dgm:cxnLst>
    <dgm:cxn modelId="{D87E6178-FB77-4A81-BC17-35065381D2F7}" srcId="{B56B8B80-022F-4687-8018-720B00F94ECA}" destId="{C4A0608D-93EA-4E73-A9B8-C79FFC814180}" srcOrd="2" destOrd="0" parTransId="{3B4E875E-3F09-454B-9443-8B8EE7860858}" sibTransId="{B7B71E34-FD43-475F-B0BB-2D3DDDEFE2E6}"/>
    <dgm:cxn modelId="{76E95920-9BA2-4ACA-BA9A-E78A3BFE50B5}" type="presOf" srcId="{663E46CB-9679-4A7F-AAE5-A424C15ABD43}" destId="{FDFBF808-E2F1-4485-A9CE-511DC2CD3A0F}" srcOrd="0" destOrd="2"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0D225E24-7D1B-4C6D-9271-44DD34DF5A12}" type="presOf" srcId="{C4A0608D-93EA-4E73-A9B8-C79FFC814180}" destId="{FDFBF808-E2F1-4485-A9CE-511DC2CD3A0F}" srcOrd="0" destOrd="3" presId="urn:microsoft.com/office/officeart/2005/8/layout/vList5"/>
    <dgm:cxn modelId="{78C1A2B2-A0A2-497D-BE32-CB875071EACE}" srcId="{B56B8B80-022F-4687-8018-720B00F94ECA}" destId="{663E46CB-9679-4A7F-AAE5-A424C15ABD43}" srcOrd="1" destOrd="0" parTransId="{951DBFC0-E430-424F-8678-04AE50E45FBC}" sibTransId="{7BD31AE2-051B-4C8D-9DF7-0B84A15FBD2F}"/>
    <dgm:cxn modelId="{98DB8D02-FF07-485A-835B-8BC2B5895BC5}" srcId="{05021A75-1E35-4623-872C-CEEBE7EDDAAB}" destId="{B56B8B80-022F-4687-8018-720B00F94ECA}" srcOrd="0" destOrd="0" parTransId="{EA1E7AE6-09F5-45B7-9892-2C7F4E75A1DB}" sibTransId="{9DFE73AD-1C5A-464A-8CE8-D6F18AFD8C2E}"/>
    <dgm:cxn modelId="{C4641C8C-737B-4A89-A473-1C0C6E4942B0}" srcId="{B56B8B80-022F-4687-8018-720B00F94ECA}" destId="{7AA736C4-378E-4B03-B6F6-CC809482AC85}" srcOrd="0" destOrd="0" parTransId="{C7DDE2BB-800C-4541-92DF-54A16ACAA34C}" sibTransId="{1D1F2407-7DD2-486A-93C4-29BA62AB4FE3}"/>
    <dgm:cxn modelId="{0418AB85-E595-47BC-B852-5BD7926BBE99}" type="presOf" srcId="{B56B8B80-022F-4687-8018-720B00F94ECA}" destId="{FDFBF808-E2F1-4485-A9CE-511DC2CD3A0F}" srcOrd="0" destOrd="0" presId="urn:microsoft.com/office/officeart/2005/8/layout/vList5"/>
    <dgm:cxn modelId="{B66959AA-01D8-4E62-9D4C-14164D1C3DBE}" srcId="{B56B8B80-022F-4687-8018-720B00F94ECA}" destId="{8BB0B33B-7019-4779-B641-D07FF8C2C4C7}" srcOrd="3" destOrd="0" parTransId="{778B8744-56CB-4D44-B69F-319D9E356477}" sibTransId="{4EBF3255-4FB8-4334-8A4F-66D8C32DC1AA}"/>
    <dgm:cxn modelId="{C5BD4DB1-2DE1-4D17-8FE0-0A0F8B4664BA}" srcId="{B56B8B80-022F-4687-8018-720B00F94ECA}" destId="{23D81BE9-8EB6-4A73-A4D6-3635DE0A6B09}" srcOrd="4" destOrd="0" parTransId="{77BABFA6-85AE-4637-B9E0-354F74797A86}" sibTransId="{CD80590E-7E82-440A-826F-E2E1BD76A626}"/>
    <dgm:cxn modelId="{70147339-36D8-4238-9E4A-1F83ED958115}" type="presOf" srcId="{23D81BE9-8EB6-4A73-A4D6-3635DE0A6B09}" destId="{FDFBF808-E2F1-4485-A9CE-511DC2CD3A0F}" srcOrd="0" destOrd="5" presId="urn:microsoft.com/office/officeart/2005/8/layout/vList5"/>
    <dgm:cxn modelId="{A2C29498-D269-4C69-B816-BA8FE0EFEC34}" type="presOf" srcId="{7AA736C4-378E-4B03-B6F6-CC809482AC85}" destId="{FDFBF808-E2F1-4485-A9CE-511DC2CD3A0F}" srcOrd="0" destOrd="1" presId="urn:microsoft.com/office/officeart/2005/8/layout/vList5"/>
    <dgm:cxn modelId="{58E9DE29-24EC-41A9-B465-11BFD0B7068F}" type="presOf" srcId="{8BB0B33B-7019-4779-B641-D07FF8C2C4C7}" destId="{FDFBF808-E2F1-4485-A9CE-511DC2CD3A0F}" srcOrd="0" destOrd="4" presId="urn:microsoft.com/office/officeart/2005/8/layout/vList5"/>
    <dgm:cxn modelId="{ECF33AF5-0A99-4C21-9718-78D2F104FE65}" type="presOf" srcId="{05021A75-1E35-4623-872C-CEEBE7EDDAAB}" destId="{2E0A93D8-C795-42BA-BF8A-37CE113AD113}" srcOrd="0" destOrd="0" presId="urn:microsoft.com/office/officeart/2005/8/layout/vList5"/>
    <dgm:cxn modelId="{CFE0712E-BA74-4703-96DE-3443D109FA37}" type="presOf" srcId="{A460CF16-8285-4C3E-B552-4911DB646693}" destId="{67B0E45C-75D4-4FAF-B55A-5393B7772051}" srcOrd="0" destOrd="0" presId="urn:microsoft.com/office/officeart/2005/8/layout/vList5"/>
    <dgm:cxn modelId="{69E87E37-56FC-4077-89CD-ACDD3EC77010}" type="presParOf" srcId="{67B0E45C-75D4-4FAF-B55A-5393B7772051}" destId="{0FA01ECE-F83B-4787-A4E6-97159FEAF9FF}" srcOrd="0" destOrd="0" presId="urn:microsoft.com/office/officeart/2005/8/layout/vList5"/>
    <dgm:cxn modelId="{CA5FCE9A-95AF-4E51-9F22-43B10D12B385}" type="presParOf" srcId="{0FA01ECE-F83B-4787-A4E6-97159FEAF9FF}" destId="{2E0A93D8-C795-42BA-BF8A-37CE113AD113}" srcOrd="0" destOrd="0" presId="urn:microsoft.com/office/officeart/2005/8/layout/vList5"/>
    <dgm:cxn modelId="{D737EF47-9825-4654-9956-3B725FFF04A0}"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en-US" sz="1800" dirty="0" smtClean="0"/>
            <a:t>1.</a:t>
          </a:r>
          <a:r>
            <a:rPr lang="zh-CN" sz="1800" dirty="0" smtClean="0"/>
            <a:t>主要操作环节：</a:t>
          </a:r>
          <a:endParaRPr lang="zh-CN" altLang="en-US" sz="1800"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83C83212-D8CD-42F5-B3F9-7F84FE7F170D}">
      <dgm:prSet custT="1"/>
      <dgm:spPr/>
      <dgm:t>
        <a:bodyPr/>
        <a:lstStyle/>
        <a:p>
          <a:r>
            <a:rPr lang="zh-CN" altLang="en-US" sz="1800" dirty="0" smtClean="0"/>
            <a:t>外国投资者向（后续设立外资企业）注册地银行提交材料→银行审核通过→银行应先为外国投资者向注册地外汇局申领特殊机构赋码→银行办理主体基本档案登记→前期费用登记→打印</a:t>
          </a:r>
          <a:r>
            <a:rPr lang="en-US" altLang="zh-CN" sz="1800" dirty="0" smtClean="0"/>
            <a:t>《</a:t>
          </a:r>
          <a:r>
            <a:rPr lang="zh-CN" altLang="en-US" sz="1800" dirty="0" smtClean="0"/>
            <a:t>业务登记凭证</a:t>
          </a:r>
          <a:r>
            <a:rPr lang="en-US" altLang="zh-CN" sz="1800" dirty="0" smtClean="0"/>
            <a:t>》</a:t>
          </a:r>
          <a:endParaRPr lang="zh-CN" altLang="en-US" sz="1800" dirty="0"/>
        </a:p>
      </dgm:t>
    </dgm:pt>
    <dgm:pt modelId="{451D3B78-6DE6-43E9-8BE7-6ED7F5349582}" type="parTrans" cxnId="{74225088-DF64-4659-9A05-44372973B563}">
      <dgm:prSet/>
      <dgm:spPr/>
      <dgm:t>
        <a:bodyPr/>
        <a:lstStyle/>
        <a:p>
          <a:endParaRPr lang="zh-CN" altLang="en-US"/>
        </a:p>
      </dgm:t>
    </dgm:pt>
    <dgm:pt modelId="{B9177760-41D1-42C3-9357-CF4029A9D0AA}" type="sibTrans" cxnId="{74225088-DF64-4659-9A05-44372973B563}">
      <dgm:prSet/>
      <dgm:spPr/>
      <dgm:t>
        <a:bodyPr/>
        <a:lstStyle/>
        <a:p>
          <a:endParaRPr lang="zh-CN" altLang="en-US"/>
        </a:p>
      </dgm:t>
    </dgm:pt>
    <dgm:pt modelId="{04CA25DC-5CF5-4A3F-BBD3-48BD9A66ADE4}">
      <dgm:prSet custT="1"/>
      <dgm:spPr/>
      <dgm:t>
        <a:bodyPr/>
        <a:lstStyle/>
        <a:p>
          <a:r>
            <a:rPr lang="en-US" sz="1800" dirty="0" smtClean="0"/>
            <a:t>2.</a:t>
          </a:r>
          <a:r>
            <a:rPr lang="zh-CN" sz="1800" dirty="0" smtClean="0"/>
            <a:t>资本项目信息系统操作：</a:t>
          </a:r>
          <a:endParaRPr lang="zh-CN" sz="1800" dirty="0"/>
        </a:p>
      </dgm:t>
    </dgm:pt>
    <dgm:pt modelId="{53BDABCF-54BC-4BDD-BAF4-9B222D0B896A}" type="parTrans" cxnId="{1AEB31D5-CC6B-4F91-8B25-065817252969}">
      <dgm:prSet/>
      <dgm:spPr/>
      <dgm:t>
        <a:bodyPr/>
        <a:lstStyle/>
        <a:p>
          <a:endParaRPr lang="zh-CN" altLang="en-US"/>
        </a:p>
      </dgm:t>
    </dgm:pt>
    <dgm:pt modelId="{6271DDA8-5DD3-4A7E-9012-9E82C1673D32}" type="sibTrans" cxnId="{1AEB31D5-CC6B-4F91-8B25-065817252969}">
      <dgm:prSet/>
      <dgm:spPr/>
      <dgm:t>
        <a:bodyPr/>
        <a:lstStyle/>
        <a:p>
          <a:endParaRPr lang="zh-CN" altLang="en-US"/>
        </a:p>
      </dgm:t>
    </dgm:pt>
    <dgm:pt modelId="{E9E107C8-FC65-4A27-9B7A-1513881B171A}">
      <dgm:prSet custT="1"/>
      <dgm:spPr/>
      <dgm:t>
        <a:bodyPr/>
        <a:lstStyle/>
        <a:p>
          <a:r>
            <a:rPr lang="zh-CN" sz="1800" dirty="0" smtClean="0"/>
            <a:t>（</a:t>
          </a:r>
          <a:r>
            <a:rPr lang="en-US" sz="1800" dirty="0" smtClean="0"/>
            <a:t>1</a:t>
          </a:r>
          <a:r>
            <a:rPr lang="zh-CN" sz="1800" dirty="0" smtClean="0"/>
            <a:t>）查询维护或新增外国投资者主体信息。</a:t>
          </a:r>
          <a:endParaRPr lang="zh-CN" sz="1800" dirty="0"/>
        </a:p>
      </dgm:t>
    </dgm:pt>
    <dgm:pt modelId="{49E15264-E89C-4539-A02E-503E44F48FC6}" type="parTrans" cxnId="{BA04D4BA-994C-46B4-B5DC-344B3838023E}">
      <dgm:prSet/>
      <dgm:spPr/>
      <dgm:t>
        <a:bodyPr/>
        <a:lstStyle/>
        <a:p>
          <a:endParaRPr lang="zh-CN" altLang="en-US"/>
        </a:p>
      </dgm:t>
    </dgm:pt>
    <dgm:pt modelId="{4667FD9A-332A-4B50-974C-B4A45A24DF91}" type="sibTrans" cxnId="{BA04D4BA-994C-46B4-B5DC-344B3838023E}">
      <dgm:prSet/>
      <dgm:spPr/>
      <dgm:t>
        <a:bodyPr/>
        <a:lstStyle/>
        <a:p>
          <a:endParaRPr lang="zh-CN" altLang="en-US"/>
        </a:p>
      </dgm:t>
    </dgm:pt>
    <dgm:pt modelId="{F4A39DF8-A3E2-4BE6-B0FB-0C653A0B1A53}">
      <dgm:prSet custT="1"/>
      <dgm:spPr/>
      <dgm:t>
        <a:bodyPr/>
        <a:lstStyle/>
        <a:p>
          <a:r>
            <a:rPr lang="zh-CN" sz="1800" dirty="0" smtClean="0"/>
            <a:t>（</a:t>
          </a:r>
          <a:r>
            <a:rPr lang="en-US" sz="1800" dirty="0" smtClean="0"/>
            <a:t>2</a:t>
          </a:r>
          <a:r>
            <a:rPr lang="zh-CN" sz="1800" dirty="0" smtClean="0"/>
            <a:t>）进入</a:t>
          </a:r>
          <a:r>
            <a:rPr lang="en-US" sz="1800" dirty="0" smtClean="0"/>
            <a:t>FDI</a:t>
          </a:r>
          <a:r>
            <a:rPr lang="zh-CN" sz="1800" dirty="0" smtClean="0"/>
            <a:t>前期费用登记模块，根据登记申请表和外国投资者提交相关材料完成登记，打印《业务登记凭证》，加盖银行印章返还申请人。</a:t>
          </a:r>
          <a:endParaRPr lang="zh-CN" sz="1800" dirty="0"/>
        </a:p>
      </dgm:t>
    </dgm:pt>
    <dgm:pt modelId="{00A53E8C-B6A0-4CDD-AA2D-4907AFA6FCD7}" type="parTrans" cxnId="{2F9D90AF-F460-4AE2-AE3C-E969299CCDBA}">
      <dgm:prSet/>
      <dgm:spPr/>
      <dgm:t>
        <a:bodyPr/>
        <a:lstStyle/>
        <a:p>
          <a:endParaRPr lang="zh-CN" altLang="en-US"/>
        </a:p>
      </dgm:t>
    </dgm:pt>
    <dgm:pt modelId="{B215B14A-C28D-4598-94C9-348BE8C6225E}" type="sibTrans" cxnId="{2F9D90AF-F460-4AE2-AE3C-E969299CCDBA}">
      <dgm:prSet/>
      <dgm:spPr/>
      <dgm:t>
        <a:bodyPr/>
        <a:lstStyle/>
        <a:p>
          <a:endParaRPr lang="zh-CN" altLang="en-US"/>
        </a:p>
      </dgm:t>
    </dgm:pt>
    <dgm:pt modelId="{A95DA523-D619-4145-B806-CF6475851FFC}">
      <dgm:prSet custT="1"/>
      <dgm:spPr/>
      <dgm:t>
        <a:bodyPr/>
        <a:lstStyle/>
        <a:p>
          <a:endParaRPr lang="zh-CN" altLang="en-US" sz="1800" dirty="0"/>
        </a:p>
      </dgm:t>
    </dgm:pt>
    <dgm:pt modelId="{880C260A-0FF6-444C-82E6-B65AEE855DED}" type="parTrans" cxnId="{3D04DCED-3441-4A26-8894-40FB45AFB661}">
      <dgm:prSet/>
      <dgm:spPr/>
    </dgm:pt>
    <dgm:pt modelId="{629F4759-8554-4C91-B67D-EF10ABE44CB5}" type="sibTrans" cxnId="{3D04DCED-3441-4A26-8894-40FB45AFB661}">
      <dgm:prSet/>
      <dgm:spPr/>
    </dgm:pt>
    <dgm:pt modelId="{0D13499A-6401-4E59-AC82-5A5A8382DCA6}">
      <dgm:prSet custT="1"/>
      <dgm:spPr/>
      <dgm:t>
        <a:bodyPr/>
        <a:lstStyle/>
        <a:p>
          <a:endParaRPr lang="zh-CN" altLang="en-US" sz="1800" dirty="0"/>
        </a:p>
      </dgm:t>
    </dgm:pt>
    <dgm:pt modelId="{462610CE-0871-497A-8408-2FB4E9FA5652}" type="parTrans" cxnId="{4815A742-FBA6-41F7-AA26-C47E2CF3373F}">
      <dgm:prSet/>
      <dgm:spPr/>
    </dgm:pt>
    <dgm:pt modelId="{EF2DD02C-545B-4A60-8D88-F1BF440FE62D}" type="sibTrans" cxnId="{4815A742-FBA6-41F7-AA26-C47E2CF3373F}">
      <dgm:prSet/>
      <dgm:spPr/>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71139" custScaleY="88691">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1937" custScaleY="111716">
        <dgm:presLayoutVars>
          <dgm:bulletEnabled val="1"/>
        </dgm:presLayoutVars>
      </dgm:prSet>
      <dgm:spPr/>
      <dgm:t>
        <a:bodyPr/>
        <a:lstStyle/>
        <a:p>
          <a:endParaRPr lang="zh-CN" altLang="en-US"/>
        </a:p>
      </dgm:t>
    </dgm:pt>
  </dgm:ptLst>
  <dgm:cxnLst>
    <dgm:cxn modelId="{74225088-DF64-4659-9A05-44372973B563}" srcId="{05021A75-1E35-4623-872C-CEEBE7EDDAAB}" destId="{83C83212-D8CD-42F5-B3F9-7F84FE7F170D}" srcOrd="1" destOrd="0" parTransId="{451D3B78-6DE6-43E9-8BE7-6ED7F5349582}" sibTransId="{B9177760-41D1-42C3-9357-CF4029A9D0AA}"/>
    <dgm:cxn modelId="{30277C88-10A3-47CB-AD69-39F26172829D}" type="presOf" srcId="{A460CF16-8285-4C3E-B552-4911DB646693}" destId="{67B0E45C-75D4-4FAF-B55A-5393B7772051}" srcOrd="0" destOrd="0" presId="urn:microsoft.com/office/officeart/2005/8/layout/vList5"/>
    <dgm:cxn modelId="{BBCC0C42-88CC-4932-A354-1A79D759F6EF}" type="presOf" srcId="{E9E107C8-FC65-4A27-9B7A-1513881B171A}" destId="{FDFBF808-E2F1-4485-A9CE-511DC2CD3A0F}" srcOrd="0" destOrd="5" presId="urn:microsoft.com/office/officeart/2005/8/layout/vList5"/>
    <dgm:cxn modelId="{425F64B8-DFD4-4F9A-88FF-1927D86DD409}" type="presOf" srcId="{B56B8B80-022F-4687-8018-720B00F94ECA}" destId="{FDFBF808-E2F1-4485-A9CE-511DC2CD3A0F}" srcOrd="0" destOrd="0" presId="urn:microsoft.com/office/officeart/2005/8/layout/vList5"/>
    <dgm:cxn modelId="{35A53F71-3499-4645-AE92-9B0F24C8EAE6}" type="presOf" srcId="{83C83212-D8CD-42F5-B3F9-7F84FE7F170D}" destId="{FDFBF808-E2F1-4485-A9CE-511DC2CD3A0F}" srcOrd="0" destOrd="1" presId="urn:microsoft.com/office/officeart/2005/8/layout/vList5"/>
    <dgm:cxn modelId="{BA04D4BA-994C-46B4-B5DC-344B3838023E}" srcId="{05021A75-1E35-4623-872C-CEEBE7EDDAAB}" destId="{E9E107C8-FC65-4A27-9B7A-1513881B171A}" srcOrd="5" destOrd="0" parTransId="{49E15264-E89C-4539-A02E-503E44F48FC6}" sibTransId="{4667FD9A-332A-4B50-974C-B4A45A24DF91}"/>
    <dgm:cxn modelId="{2F9D90AF-F460-4AE2-AE3C-E969299CCDBA}" srcId="{05021A75-1E35-4623-872C-CEEBE7EDDAAB}" destId="{F4A39DF8-A3E2-4BE6-B0FB-0C653A0B1A53}" srcOrd="6" destOrd="0" parTransId="{00A53E8C-B6A0-4CDD-AA2D-4907AFA6FCD7}" sibTransId="{B215B14A-C28D-4598-94C9-348BE8C6225E}"/>
    <dgm:cxn modelId="{0AC21FED-175E-4D3A-8D60-483B9856DF97}" type="presOf" srcId="{F4A39DF8-A3E2-4BE6-B0FB-0C653A0B1A53}" destId="{FDFBF808-E2F1-4485-A9CE-511DC2CD3A0F}" srcOrd="0" destOrd="6" presId="urn:microsoft.com/office/officeart/2005/8/layout/vList5"/>
    <dgm:cxn modelId="{3D04DCED-3441-4A26-8894-40FB45AFB661}" srcId="{05021A75-1E35-4623-872C-CEEBE7EDDAAB}" destId="{A95DA523-D619-4145-B806-CF6475851FFC}" srcOrd="3" destOrd="0" parTransId="{880C260A-0FF6-444C-82E6-B65AEE855DED}" sibTransId="{629F4759-8554-4C91-B67D-EF10ABE44CB5}"/>
    <dgm:cxn modelId="{4815A742-FBA6-41F7-AA26-C47E2CF3373F}" srcId="{05021A75-1E35-4623-872C-CEEBE7EDDAAB}" destId="{0D13499A-6401-4E59-AC82-5A5A8382DCA6}" srcOrd="2" destOrd="0" parTransId="{462610CE-0871-497A-8408-2FB4E9FA5652}" sibTransId="{EF2DD02C-545B-4A60-8D88-F1BF440FE62D}"/>
    <dgm:cxn modelId="{84D48CF7-410B-4530-A805-3403F3CF83B3}" srcId="{A460CF16-8285-4C3E-B552-4911DB646693}" destId="{05021A75-1E35-4623-872C-CEEBE7EDDAAB}" srcOrd="0" destOrd="0" parTransId="{2E0CBE13-4225-4E92-8DB5-C4B27CA6B5F3}" sibTransId="{8B9617DE-DF3F-48B7-967F-E6C2DB48F922}"/>
    <dgm:cxn modelId="{CB603372-2528-4F5D-82C2-266946015DD5}" type="presOf" srcId="{04CA25DC-5CF5-4A3F-BBD3-48BD9A66ADE4}" destId="{FDFBF808-E2F1-4485-A9CE-511DC2CD3A0F}" srcOrd="0" destOrd="4" presId="urn:microsoft.com/office/officeart/2005/8/layout/vList5"/>
    <dgm:cxn modelId="{98DB8D02-FF07-485A-835B-8BC2B5895BC5}" srcId="{05021A75-1E35-4623-872C-CEEBE7EDDAAB}" destId="{B56B8B80-022F-4687-8018-720B00F94ECA}" srcOrd="0" destOrd="0" parTransId="{EA1E7AE6-09F5-45B7-9892-2C7F4E75A1DB}" sibTransId="{9DFE73AD-1C5A-464A-8CE8-D6F18AFD8C2E}"/>
    <dgm:cxn modelId="{0803EF00-4A44-4281-981A-812B0979C2FA}" type="presOf" srcId="{A95DA523-D619-4145-B806-CF6475851FFC}" destId="{FDFBF808-E2F1-4485-A9CE-511DC2CD3A0F}" srcOrd="0" destOrd="3" presId="urn:microsoft.com/office/officeart/2005/8/layout/vList5"/>
    <dgm:cxn modelId="{1AEB31D5-CC6B-4F91-8B25-065817252969}" srcId="{05021A75-1E35-4623-872C-CEEBE7EDDAAB}" destId="{04CA25DC-5CF5-4A3F-BBD3-48BD9A66ADE4}" srcOrd="4" destOrd="0" parTransId="{53BDABCF-54BC-4BDD-BAF4-9B222D0B896A}" sibTransId="{6271DDA8-5DD3-4A7E-9012-9E82C1673D32}"/>
    <dgm:cxn modelId="{3F40054C-2436-487D-B1A3-5DA88A354252}" type="presOf" srcId="{0D13499A-6401-4E59-AC82-5A5A8382DCA6}" destId="{FDFBF808-E2F1-4485-A9CE-511DC2CD3A0F}" srcOrd="0" destOrd="2" presId="urn:microsoft.com/office/officeart/2005/8/layout/vList5"/>
    <dgm:cxn modelId="{DC793DBA-F569-484D-B7CF-E8C4D9DCD31A}" type="presOf" srcId="{05021A75-1E35-4623-872C-CEEBE7EDDAAB}" destId="{2E0A93D8-C795-42BA-BF8A-37CE113AD113}" srcOrd="0" destOrd="0" presId="urn:microsoft.com/office/officeart/2005/8/layout/vList5"/>
    <dgm:cxn modelId="{E82A6BA1-F019-41FD-A9E5-0B6842ECE6EB}" type="presParOf" srcId="{67B0E45C-75D4-4FAF-B55A-5393B7772051}" destId="{0FA01ECE-F83B-4787-A4E6-97159FEAF9FF}" srcOrd="0" destOrd="0" presId="urn:microsoft.com/office/officeart/2005/8/layout/vList5"/>
    <dgm:cxn modelId="{4E14CC1E-061D-4035-BED1-538F7CD8FF58}" type="presParOf" srcId="{0FA01ECE-F83B-4787-A4E6-97159FEAF9FF}" destId="{2E0A93D8-C795-42BA-BF8A-37CE113AD113}" srcOrd="0" destOrd="0" presId="urn:microsoft.com/office/officeart/2005/8/layout/vList5"/>
    <dgm:cxn modelId="{4A0EE1F1-FB97-4958-B9F7-01EC6B49042C}"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460CF16-8285-4C3E-B552-4911DB646693}" type="doc">
      <dgm:prSet loTypeId="urn:microsoft.com/office/officeart/2005/8/layout/bList2#2" loCatId="list" qsTypeId="urn:microsoft.com/office/officeart/2005/8/quickstyle/3d4" qsCatId="3D" csTypeId="urn:microsoft.com/office/officeart/2005/8/colors/accent1_2" csCatId="accent1" phldr="1"/>
      <dgm:spPr/>
      <dgm:t>
        <a:bodyPr/>
        <a:lstStyle/>
        <a:p>
          <a:endParaRPr lang="zh-CN" altLang="en-US"/>
        </a:p>
      </dgm:t>
    </dgm:pt>
    <dgm:pt modelId="{301E1B59-0F04-45CB-A843-02B26777640E}">
      <dgm:prSet phldrT="[文本]" custT="1"/>
      <dgm:spPr/>
      <dgm:t>
        <a:bodyPr/>
        <a:lstStyle/>
        <a:p>
          <a:r>
            <a:rPr lang="zh-CN" altLang="en-US" sz="4000" b="1" dirty="0" smtClean="0"/>
            <a:t>业务定义</a:t>
          </a:r>
        </a:p>
      </dgm:t>
    </dgm:pt>
    <dgm:pt modelId="{E3CECB16-F4AA-472E-82E1-1A9E59AD2ABD}" type="parTrans" cxnId="{E318EF90-579A-4710-A1B9-998A906AA00B}">
      <dgm:prSet/>
      <dgm:spPr/>
      <dgm:t>
        <a:bodyPr/>
        <a:lstStyle/>
        <a:p>
          <a:endParaRPr lang="zh-CN" altLang="en-US"/>
        </a:p>
      </dgm:t>
    </dgm:pt>
    <dgm:pt modelId="{472F2FDC-4A80-4FB7-9E7F-FF9C9CB52883}" type="sibTrans" cxnId="{E318EF90-579A-4710-A1B9-998A906AA00B}">
      <dgm:prSet/>
      <dgm:spPr/>
      <dgm:t>
        <a:bodyPr/>
        <a:lstStyle/>
        <a:p>
          <a:endParaRPr lang="zh-CN" altLang="en-US"/>
        </a:p>
      </dgm:t>
    </dgm:pt>
    <dgm:pt modelId="{7D320D0D-0D24-4E85-9FCB-F98850160A37}">
      <dgm:prSet phldrT="[文本]" custT="1"/>
      <dgm:spPr/>
      <dgm:t>
        <a:bodyPr anchor="ctr"/>
        <a:lstStyle/>
        <a:p>
          <a:pPr algn="l"/>
          <a:r>
            <a:rPr lang="zh-CN" sz="2000" dirty="0" smtClean="0"/>
            <a:t>前期费用外汇账户用于存放外国投资者在境内从事与直接投资活动相关的各类前期费用。</a:t>
          </a:r>
          <a:endParaRPr lang="zh-CN" altLang="en-US" sz="2000" dirty="0">
            <a:latin typeface="宋体" pitchFamily="2" charset="-122"/>
            <a:ea typeface="宋体" pitchFamily="2" charset="-122"/>
          </a:endParaRPr>
        </a:p>
      </dgm:t>
    </dgm:pt>
    <dgm:pt modelId="{99421653-95D7-4E31-A5C9-3DB6D1F42AAD}" type="parTrans" cxnId="{964C6F37-CF6C-49E2-BC91-8A21F397A4D8}">
      <dgm:prSet/>
      <dgm:spPr/>
      <dgm:t>
        <a:bodyPr/>
        <a:lstStyle/>
        <a:p>
          <a:endParaRPr lang="zh-CN" altLang="en-US"/>
        </a:p>
      </dgm:t>
    </dgm:pt>
    <dgm:pt modelId="{584D1B93-B774-45C6-B803-AB980BED5B21}" type="sibTrans" cxnId="{964C6F37-CF6C-49E2-BC91-8A21F397A4D8}">
      <dgm:prSet/>
      <dgm:spPr/>
      <dgm:t>
        <a:bodyPr/>
        <a:lstStyle/>
        <a:p>
          <a:endParaRPr lang="zh-CN" altLang="en-US"/>
        </a:p>
      </dgm:t>
    </dgm:pt>
    <dgm:pt modelId="{10150832-4104-400D-AE09-E6293B95F024}" type="pres">
      <dgm:prSet presAssocID="{A460CF16-8285-4C3E-B552-4911DB646693}" presName="diagram" presStyleCnt="0">
        <dgm:presLayoutVars>
          <dgm:dir/>
          <dgm:animLvl val="lvl"/>
          <dgm:resizeHandles val="exact"/>
        </dgm:presLayoutVars>
      </dgm:prSet>
      <dgm:spPr/>
      <dgm:t>
        <a:bodyPr/>
        <a:lstStyle/>
        <a:p>
          <a:endParaRPr lang="zh-CN" altLang="en-US"/>
        </a:p>
      </dgm:t>
    </dgm:pt>
    <dgm:pt modelId="{8F7E9588-E7E0-4F84-A566-2EEC34697833}" type="pres">
      <dgm:prSet presAssocID="{301E1B59-0F04-45CB-A843-02B26777640E}" presName="compNode" presStyleCnt="0"/>
      <dgm:spPr/>
      <dgm:t>
        <a:bodyPr/>
        <a:lstStyle/>
        <a:p>
          <a:endParaRPr lang="zh-CN" altLang="en-US"/>
        </a:p>
      </dgm:t>
    </dgm:pt>
    <dgm:pt modelId="{485B675F-5202-4AEA-B923-BAF68BFF1D10}" type="pres">
      <dgm:prSet presAssocID="{301E1B59-0F04-45CB-A843-02B26777640E}" presName="childRect" presStyleLbl="bgAcc1" presStyleIdx="0" presStyleCnt="1" custScaleX="157745" custLinFactNeighborY="-1525">
        <dgm:presLayoutVars>
          <dgm:bulletEnabled val="1"/>
        </dgm:presLayoutVars>
      </dgm:prSet>
      <dgm:spPr/>
      <dgm:t>
        <a:bodyPr/>
        <a:lstStyle/>
        <a:p>
          <a:endParaRPr lang="zh-CN" altLang="en-US"/>
        </a:p>
      </dgm:t>
    </dgm:pt>
    <dgm:pt modelId="{36B1C840-596C-4F5A-B4E1-0A5BA653A082}" type="pres">
      <dgm:prSet presAssocID="{301E1B59-0F04-45CB-A843-02B26777640E}" presName="parentText" presStyleLbl="node1" presStyleIdx="0" presStyleCnt="0">
        <dgm:presLayoutVars>
          <dgm:chMax val="0"/>
          <dgm:bulletEnabled val="1"/>
        </dgm:presLayoutVars>
      </dgm:prSet>
      <dgm:spPr/>
      <dgm:t>
        <a:bodyPr/>
        <a:lstStyle/>
        <a:p>
          <a:endParaRPr lang="zh-CN" altLang="en-US"/>
        </a:p>
      </dgm:t>
    </dgm:pt>
    <dgm:pt modelId="{A6208E11-A9D0-45AE-8498-2DD180457CA3}" type="pres">
      <dgm:prSet presAssocID="{301E1B59-0F04-45CB-A843-02B26777640E}" presName="parentRect" presStyleLbl="alignNode1" presStyleIdx="0" presStyleCnt="1" custScaleX="157957"/>
      <dgm:spPr/>
      <dgm:t>
        <a:bodyPr/>
        <a:lstStyle/>
        <a:p>
          <a:endParaRPr lang="zh-CN" altLang="en-US"/>
        </a:p>
      </dgm:t>
    </dgm:pt>
    <dgm:pt modelId="{8B1E01AC-533D-4647-BF5F-147E4540F057}" type="pres">
      <dgm:prSet presAssocID="{301E1B59-0F04-45CB-A843-02B26777640E}" presName="adorn" presStyleLbl="fgAccFollowNode1" presStyleIdx="0" presStyleCnt="1" custFlipVert="1" custScaleX="9706" custScaleY="2643" custLinFactNeighborX="99249" custLinFactNeighborY="3252"/>
      <dgm:spPr/>
      <dgm:t>
        <a:bodyPr/>
        <a:lstStyle/>
        <a:p>
          <a:endParaRPr lang="zh-CN" altLang="en-US"/>
        </a:p>
      </dgm:t>
    </dgm:pt>
  </dgm:ptLst>
  <dgm:cxnLst>
    <dgm:cxn modelId="{E318EF90-579A-4710-A1B9-998A906AA00B}" srcId="{A460CF16-8285-4C3E-B552-4911DB646693}" destId="{301E1B59-0F04-45CB-A843-02B26777640E}" srcOrd="0" destOrd="0" parTransId="{E3CECB16-F4AA-472E-82E1-1A9E59AD2ABD}" sibTransId="{472F2FDC-4A80-4FB7-9E7F-FF9C9CB52883}"/>
    <dgm:cxn modelId="{0118AABC-BC8D-4C28-9CEC-6A98781D115D}" type="presOf" srcId="{A460CF16-8285-4C3E-B552-4911DB646693}" destId="{10150832-4104-400D-AE09-E6293B95F024}" srcOrd="0" destOrd="0" presId="urn:microsoft.com/office/officeart/2005/8/layout/bList2#2"/>
    <dgm:cxn modelId="{CDFA05A4-9DE5-47CE-A05E-6844A75CDD71}" type="presOf" srcId="{301E1B59-0F04-45CB-A843-02B26777640E}" destId="{A6208E11-A9D0-45AE-8498-2DD180457CA3}" srcOrd="1" destOrd="0" presId="urn:microsoft.com/office/officeart/2005/8/layout/bList2#2"/>
    <dgm:cxn modelId="{964C6F37-CF6C-49E2-BC91-8A21F397A4D8}" srcId="{301E1B59-0F04-45CB-A843-02B26777640E}" destId="{7D320D0D-0D24-4E85-9FCB-F98850160A37}" srcOrd="0" destOrd="0" parTransId="{99421653-95D7-4E31-A5C9-3DB6D1F42AAD}" sibTransId="{584D1B93-B774-45C6-B803-AB980BED5B21}"/>
    <dgm:cxn modelId="{693E4093-FBAB-45DE-A6B3-3376678D197D}" type="presOf" srcId="{301E1B59-0F04-45CB-A843-02B26777640E}" destId="{36B1C840-596C-4F5A-B4E1-0A5BA653A082}" srcOrd="0" destOrd="0" presId="urn:microsoft.com/office/officeart/2005/8/layout/bList2#2"/>
    <dgm:cxn modelId="{6E230FDA-8FA7-43C8-BE66-16B19965B3ED}" type="presOf" srcId="{7D320D0D-0D24-4E85-9FCB-F98850160A37}" destId="{485B675F-5202-4AEA-B923-BAF68BFF1D10}" srcOrd="0" destOrd="0" presId="urn:microsoft.com/office/officeart/2005/8/layout/bList2#2"/>
    <dgm:cxn modelId="{3E6120C2-E15B-4F4F-893F-13165F0AD2B3}" type="presParOf" srcId="{10150832-4104-400D-AE09-E6293B95F024}" destId="{8F7E9588-E7E0-4F84-A566-2EEC34697833}" srcOrd="0" destOrd="0" presId="urn:microsoft.com/office/officeart/2005/8/layout/bList2#2"/>
    <dgm:cxn modelId="{55C7C730-E58A-4DA0-B2E2-AE9320F5E0C9}" type="presParOf" srcId="{8F7E9588-E7E0-4F84-A566-2EEC34697833}" destId="{485B675F-5202-4AEA-B923-BAF68BFF1D10}" srcOrd="0" destOrd="0" presId="urn:microsoft.com/office/officeart/2005/8/layout/bList2#2"/>
    <dgm:cxn modelId="{77E6671B-36CD-4108-8C2F-3DF48714FF58}" type="presParOf" srcId="{8F7E9588-E7E0-4F84-A566-2EEC34697833}" destId="{36B1C840-596C-4F5A-B4E1-0A5BA653A082}" srcOrd="1" destOrd="0" presId="urn:microsoft.com/office/officeart/2005/8/layout/bList2#2"/>
    <dgm:cxn modelId="{624C519E-EA65-4FA2-A924-9028CD1A5372}" type="presParOf" srcId="{8F7E9588-E7E0-4F84-A566-2EEC34697833}" destId="{A6208E11-A9D0-45AE-8498-2DD180457CA3}" srcOrd="2" destOrd="0" presId="urn:microsoft.com/office/officeart/2005/8/layout/bList2#2"/>
    <dgm:cxn modelId="{367E0034-E64A-4807-A2D4-B6704AFA8A63}" type="presParOf" srcId="{8F7E9588-E7E0-4F84-A566-2EEC34697833}" destId="{8B1E01AC-533D-4647-BF5F-147E4540F057}" srcOrd="3" destOrd="0" presId="urn:microsoft.com/office/officeart/2005/8/layout/bList2#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3AEB8648-CB46-4009-B04C-8C4C6ACABC98}">
      <dgm:prSet phldrT="[文本]" custT="1"/>
      <dgm:spPr/>
      <dgm:t>
        <a:bodyPr/>
        <a:lstStyle/>
        <a:p>
          <a:r>
            <a:rPr lang="zh-CN" altLang="en-US" sz="4000" b="1" dirty="0" smtClean="0"/>
            <a:t>审核材料</a:t>
          </a:r>
        </a:p>
      </dgm:t>
    </dgm:pt>
    <dgm:pt modelId="{855F0875-957A-4E35-967F-B78D76C02319}" type="parTrans" cxnId="{E142A6A6-8A08-45FF-A66B-293CE750ADED}">
      <dgm:prSet/>
      <dgm:spPr/>
      <dgm:t>
        <a:bodyPr/>
        <a:lstStyle/>
        <a:p>
          <a:endParaRPr lang="zh-CN" altLang="en-US"/>
        </a:p>
      </dgm:t>
    </dgm:pt>
    <dgm:pt modelId="{532EA1DC-1E97-4EB1-AC86-1C4B2F832FBE}" type="sibTrans" cxnId="{E142A6A6-8A08-45FF-A66B-293CE750ADED}">
      <dgm:prSet/>
      <dgm:spPr/>
      <dgm:t>
        <a:bodyPr/>
        <a:lstStyle/>
        <a:p>
          <a:endParaRPr lang="zh-CN" altLang="en-US"/>
        </a:p>
      </dgm:t>
    </dgm:pt>
    <dgm:pt modelId="{BB7D1B85-8F86-4F9A-AB3F-06E5DCEB878C}">
      <dgm:prSet phldrT="[文本]" custT="1"/>
      <dgm:spPr/>
      <dgm:t>
        <a:bodyPr/>
        <a:lstStyle/>
        <a:p>
          <a:r>
            <a:rPr lang="en-US" sz="1600" b="1" dirty="0" smtClean="0"/>
            <a:t>1.</a:t>
          </a:r>
          <a:r>
            <a:rPr lang="zh-CN" altLang="en-US" sz="1600" b="1" dirty="0" smtClean="0"/>
            <a:t>开户入账</a:t>
          </a:r>
          <a:endParaRPr lang="zh-CN" altLang="en-US" sz="1600" b="1" dirty="0"/>
        </a:p>
      </dgm:t>
    </dgm:pt>
    <dgm:pt modelId="{BCC07453-D7A9-4B5D-B65E-12FEB9D28050}" type="parTrans" cxnId="{9FFD3811-65A0-455B-9D13-FDBDC4D9432B}">
      <dgm:prSet/>
      <dgm:spPr/>
      <dgm:t>
        <a:bodyPr/>
        <a:lstStyle/>
        <a:p>
          <a:endParaRPr lang="zh-CN" altLang="en-US"/>
        </a:p>
      </dgm:t>
    </dgm:pt>
    <dgm:pt modelId="{E4AC927D-11D0-4A1A-92BF-40202B0CE597}" type="sibTrans" cxnId="{9FFD3811-65A0-455B-9D13-FDBDC4D9432B}">
      <dgm:prSet/>
      <dgm:spPr/>
      <dgm:t>
        <a:bodyPr/>
        <a:lstStyle/>
        <a:p>
          <a:endParaRPr lang="zh-CN" altLang="en-US"/>
        </a:p>
      </dgm:t>
    </dgm:pt>
    <dgm:pt modelId="{A8896C44-286A-4F3C-80BF-F575F92A8C6E}">
      <dgm:prSet phldrT="[文本]" custT="1"/>
      <dgm:spPr/>
      <dgm:t>
        <a:bodyPr/>
        <a:lstStyle/>
        <a:p>
          <a:r>
            <a:rPr lang="zh-CN" sz="1600" dirty="0" smtClean="0"/>
            <a:t>（</a:t>
          </a:r>
          <a:r>
            <a:rPr lang="en-US" sz="1600" dirty="0" smtClean="0"/>
            <a:t>1</a:t>
          </a:r>
          <a:r>
            <a:rPr lang="zh-CN" sz="1600" dirty="0" smtClean="0"/>
            <a:t>）业务登记凭证；</a:t>
          </a:r>
          <a:endParaRPr lang="zh-CN" altLang="en-US" sz="1600" dirty="0"/>
        </a:p>
      </dgm:t>
    </dgm:pt>
    <dgm:pt modelId="{05CB56B1-D7B7-4196-9378-21DC25A132D3}" type="parTrans" cxnId="{DF3C7031-B4AB-472B-85BE-BD63A59A381A}">
      <dgm:prSet/>
      <dgm:spPr/>
      <dgm:t>
        <a:bodyPr/>
        <a:lstStyle/>
        <a:p>
          <a:endParaRPr lang="zh-CN" altLang="en-US"/>
        </a:p>
      </dgm:t>
    </dgm:pt>
    <dgm:pt modelId="{425D1122-F94D-4A44-B331-59F211B7E412}" type="sibTrans" cxnId="{DF3C7031-B4AB-472B-85BE-BD63A59A381A}">
      <dgm:prSet/>
      <dgm:spPr/>
      <dgm:t>
        <a:bodyPr/>
        <a:lstStyle/>
        <a:p>
          <a:endParaRPr lang="zh-CN" altLang="en-US"/>
        </a:p>
      </dgm:t>
    </dgm:pt>
    <dgm:pt modelId="{FAC49B69-1777-4F7F-B9F1-E7B97D758250}">
      <dgm:prSet custT="1"/>
      <dgm:spPr/>
      <dgm:t>
        <a:bodyPr/>
        <a:lstStyle/>
        <a:p>
          <a:r>
            <a:rPr lang="zh-CN" sz="1600" dirty="0" smtClean="0"/>
            <a:t>（</a:t>
          </a:r>
          <a:r>
            <a:rPr lang="en-US" sz="1600" dirty="0" smtClean="0"/>
            <a:t>2</a:t>
          </a:r>
          <a:r>
            <a:rPr lang="zh-CN" sz="1600" dirty="0" smtClean="0"/>
            <a:t>）资本项目信息系统银行端中打印的前期费用流入控制信息表。</a:t>
          </a:r>
          <a:endParaRPr lang="zh-CN" sz="1600" dirty="0"/>
        </a:p>
      </dgm:t>
    </dgm:pt>
    <dgm:pt modelId="{FF7E43CA-6DD0-499E-A1CA-66625576329B}" type="parTrans" cxnId="{9C903A0B-CB79-43FB-8962-4C290B13D184}">
      <dgm:prSet/>
      <dgm:spPr/>
      <dgm:t>
        <a:bodyPr/>
        <a:lstStyle/>
        <a:p>
          <a:endParaRPr lang="zh-CN" altLang="en-US"/>
        </a:p>
      </dgm:t>
    </dgm:pt>
    <dgm:pt modelId="{46FEB422-9A73-4975-92DE-2F0CE8193999}" type="sibTrans" cxnId="{9C903A0B-CB79-43FB-8962-4C290B13D184}">
      <dgm:prSet/>
      <dgm:spPr/>
      <dgm:t>
        <a:bodyPr/>
        <a:lstStyle/>
        <a:p>
          <a:endParaRPr lang="zh-CN" altLang="en-US"/>
        </a:p>
      </dgm:t>
    </dgm:pt>
    <dgm:pt modelId="{510F0157-DA8F-41D4-89CB-498F079C76F2}">
      <dgm:prSet custT="1"/>
      <dgm:spPr/>
      <dgm:t>
        <a:bodyPr/>
        <a:lstStyle/>
        <a:p>
          <a:endParaRPr lang="zh-CN" sz="2000" dirty="0"/>
        </a:p>
      </dgm:t>
    </dgm:pt>
    <dgm:pt modelId="{EC832C3D-35A8-46E2-AFA6-57DBCDF44EF7}" type="parTrans" cxnId="{34085930-3119-4120-A960-D53D0AD006D5}">
      <dgm:prSet/>
      <dgm:spPr/>
      <dgm:t>
        <a:bodyPr/>
        <a:lstStyle/>
        <a:p>
          <a:endParaRPr lang="zh-CN" altLang="en-US"/>
        </a:p>
      </dgm:t>
    </dgm:pt>
    <dgm:pt modelId="{857F7106-EEFF-42B5-A319-8D3C848957A6}" type="sibTrans" cxnId="{34085930-3119-4120-A960-D53D0AD006D5}">
      <dgm:prSet/>
      <dgm:spPr/>
      <dgm:t>
        <a:bodyPr/>
        <a:lstStyle/>
        <a:p>
          <a:endParaRPr lang="zh-CN" altLang="en-US"/>
        </a:p>
      </dgm:t>
    </dgm:pt>
    <dgm:pt modelId="{BE2753EA-6950-491C-9D83-996DC7D56F8D}">
      <dgm:prSet custT="1"/>
      <dgm:spPr/>
      <dgm:t>
        <a:bodyPr/>
        <a:lstStyle/>
        <a:p>
          <a:r>
            <a:rPr lang="en-US" sz="1600" b="1" dirty="0" smtClean="0"/>
            <a:t>2.</a:t>
          </a:r>
          <a:r>
            <a:rPr lang="zh-CN" altLang="en-US" sz="1600" b="1" dirty="0" smtClean="0"/>
            <a:t>账户资金使用</a:t>
          </a:r>
          <a:endParaRPr lang="zh-CN" sz="1600" b="1" dirty="0"/>
        </a:p>
      </dgm:t>
    </dgm:pt>
    <dgm:pt modelId="{7D8A4B7B-85BF-425B-8210-853118D5124D}" type="parTrans" cxnId="{9DCF1210-0E74-46F1-AF35-78DBD3D0B955}">
      <dgm:prSet/>
      <dgm:spPr/>
      <dgm:t>
        <a:bodyPr/>
        <a:lstStyle/>
        <a:p>
          <a:endParaRPr lang="zh-CN" altLang="en-US"/>
        </a:p>
      </dgm:t>
    </dgm:pt>
    <dgm:pt modelId="{61CE0B2F-3DEC-4842-BD1C-645DCB3BB6E0}" type="sibTrans" cxnId="{9DCF1210-0E74-46F1-AF35-78DBD3D0B955}">
      <dgm:prSet/>
      <dgm:spPr/>
      <dgm:t>
        <a:bodyPr/>
        <a:lstStyle/>
        <a:p>
          <a:endParaRPr lang="zh-CN" altLang="en-US"/>
        </a:p>
      </dgm:t>
    </dgm:pt>
    <dgm:pt modelId="{E0C4BCE4-A57C-4CA9-91D4-9A0CCACDDF44}">
      <dgm:prSet custT="1"/>
      <dgm:spPr/>
      <dgm:t>
        <a:bodyPr/>
        <a:lstStyle/>
        <a:p>
          <a:r>
            <a:rPr lang="zh-CN" altLang="en-US" sz="1600" dirty="0" smtClean="0"/>
            <a:t>①支付结汇制</a:t>
          </a:r>
          <a:endParaRPr lang="zh-CN" altLang="en-US" sz="1600" dirty="0"/>
        </a:p>
      </dgm:t>
    </dgm:pt>
    <dgm:pt modelId="{5C3FF556-CAFD-4A29-BFBF-E1F9BAAA52DA}" type="parTrans" cxnId="{4730B7FA-F9F7-45C7-A938-3422C19E7DEF}">
      <dgm:prSet/>
      <dgm:spPr/>
      <dgm:t>
        <a:bodyPr/>
        <a:lstStyle/>
        <a:p>
          <a:endParaRPr lang="zh-CN" altLang="en-US"/>
        </a:p>
      </dgm:t>
    </dgm:pt>
    <dgm:pt modelId="{B8005096-A93F-457E-9DFA-06D24E581E12}" type="sibTrans" cxnId="{4730B7FA-F9F7-45C7-A938-3422C19E7DEF}">
      <dgm:prSet/>
      <dgm:spPr/>
      <dgm:t>
        <a:bodyPr/>
        <a:lstStyle/>
        <a:p>
          <a:endParaRPr lang="zh-CN" altLang="en-US"/>
        </a:p>
      </dgm:t>
    </dgm:pt>
    <dgm:pt modelId="{3D6B26BF-18BF-4FD9-AD0A-C3AACF280B31}">
      <dgm:prSet custT="1"/>
      <dgm:spPr/>
      <dgm:t>
        <a:bodyPr/>
        <a:lstStyle/>
        <a:p>
          <a:r>
            <a:rPr lang="en-US" sz="1600" dirty="0" smtClean="0"/>
            <a:t>A.</a:t>
          </a:r>
          <a:r>
            <a:rPr lang="zh-CN" sz="1600" dirty="0" smtClean="0"/>
            <a:t>资本项目账户资金支付命令函；</a:t>
          </a:r>
          <a:endParaRPr lang="zh-CN" sz="1600" dirty="0"/>
        </a:p>
      </dgm:t>
    </dgm:pt>
    <dgm:pt modelId="{90303232-4BDB-4676-8D20-7134E3A30398}" type="parTrans" cxnId="{F8DBDE4F-31A3-4126-98AA-D00C9A5BECC1}">
      <dgm:prSet/>
      <dgm:spPr/>
      <dgm:t>
        <a:bodyPr/>
        <a:lstStyle/>
        <a:p>
          <a:endParaRPr lang="zh-CN" altLang="en-US"/>
        </a:p>
      </dgm:t>
    </dgm:pt>
    <dgm:pt modelId="{7053CC56-7B7C-4732-BBE6-3148DF466976}" type="sibTrans" cxnId="{F8DBDE4F-31A3-4126-98AA-D00C9A5BECC1}">
      <dgm:prSet/>
      <dgm:spPr/>
      <dgm:t>
        <a:bodyPr/>
        <a:lstStyle/>
        <a:p>
          <a:endParaRPr lang="zh-CN" altLang="en-US"/>
        </a:p>
      </dgm:t>
    </dgm:pt>
    <dgm:pt modelId="{74CFB850-9328-43D9-8E95-952D568E8530}">
      <dgm:prSet custT="1"/>
      <dgm:spPr/>
      <dgm:t>
        <a:bodyPr/>
        <a:lstStyle/>
        <a:p>
          <a:r>
            <a:rPr lang="en-US" sz="1600" dirty="0" smtClean="0"/>
            <a:t>B.</a:t>
          </a:r>
          <a:r>
            <a:rPr lang="zh-CN" sz="1600" dirty="0" smtClean="0"/>
            <a:t>前一笔资金使用的真实性证明材料。</a:t>
          </a:r>
          <a:endParaRPr lang="zh-CN" sz="1600" dirty="0"/>
        </a:p>
      </dgm:t>
    </dgm:pt>
    <dgm:pt modelId="{9E835DA2-D06B-4B3F-91CF-40949D6D41E4}" type="parTrans" cxnId="{5020EF19-8A8D-4DDD-A8C6-C392F5E668E1}">
      <dgm:prSet/>
      <dgm:spPr/>
      <dgm:t>
        <a:bodyPr/>
        <a:lstStyle/>
        <a:p>
          <a:endParaRPr lang="zh-CN" altLang="en-US"/>
        </a:p>
      </dgm:t>
    </dgm:pt>
    <dgm:pt modelId="{CE77EF62-63EE-4321-AF23-D7A6306151FE}" type="sibTrans" cxnId="{5020EF19-8A8D-4DDD-A8C6-C392F5E668E1}">
      <dgm:prSet/>
      <dgm:spPr/>
      <dgm:t>
        <a:bodyPr/>
        <a:lstStyle/>
        <a:p>
          <a:endParaRPr lang="zh-CN" altLang="en-US"/>
        </a:p>
      </dgm:t>
    </dgm:pt>
    <dgm:pt modelId="{B59EC20B-D9B7-4481-B07E-779E0262086A}">
      <dgm:prSet custT="1"/>
      <dgm:spPr/>
      <dgm:t>
        <a:bodyPr/>
        <a:lstStyle/>
        <a:p>
          <a:r>
            <a:rPr lang="zh-CN" altLang="en-US" sz="1600" dirty="0" smtClean="0"/>
            <a:t>（</a:t>
          </a:r>
          <a:r>
            <a:rPr lang="en-US" altLang="zh-CN" sz="1600" dirty="0" smtClean="0"/>
            <a:t>2</a:t>
          </a:r>
          <a:r>
            <a:rPr lang="zh-CN" altLang="en-US" sz="1600" dirty="0" smtClean="0"/>
            <a:t>）</a:t>
          </a:r>
          <a:r>
            <a:rPr lang="zh-CN" sz="1600" dirty="0" smtClean="0"/>
            <a:t>划转</a:t>
          </a:r>
          <a:endParaRPr lang="zh-CN" sz="1600" dirty="0"/>
        </a:p>
      </dgm:t>
    </dgm:pt>
    <dgm:pt modelId="{99FAAEF9-6257-49B3-AD97-604892FA66B3}" type="parTrans" cxnId="{6EECEA03-9C64-4F91-8205-1563BB3FF88C}">
      <dgm:prSet/>
      <dgm:spPr/>
      <dgm:t>
        <a:bodyPr/>
        <a:lstStyle/>
        <a:p>
          <a:endParaRPr lang="zh-CN" altLang="en-US"/>
        </a:p>
      </dgm:t>
    </dgm:pt>
    <dgm:pt modelId="{4C7F22D1-CC47-418D-AA56-FDB8CD979549}" type="sibTrans" cxnId="{6EECEA03-9C64-4F91-8205-1563BB3FF88C}">
      <dgm:prSet/>
      <dgm:spPr/>
      <dgm:t>
        <a:bodyPr/>
        <a:lstStyle/>
        <a:p>
          <a:endParaRPr lang="zh-CN" altLang="en-US"/>
        </a:p>
      </dgm:t>
    </dgm:pt>
    <dgm:pt modelId="{D7523F12-8A0B-4654-86D7-6046A7DA518B}">
      <dgm:prSet custT="1"/>
      <dgm:spPr/>
      <dgm:t>
        <a:bodyPr/>
        <a:lstStyle/>
        <a:p>
          <a:r>
            <a:rPr lang="zh-CN" altLang="en-US" sz="1600" dirty="0" smtClean="0"/>
            <a:t>①书面申请（申请中应准确表述资金划出原因和用途、划出和接收主体信息、划出和划入行名称及账户信息、划出资金金额和币种等重要信息）；</a:t>
          </a:r>
          <a:endParaRPr lang="zh-CN" altLang="en-US" sz="1600" dirty="0"/>
        </a:p>
      </dgm:t>
    </dgm:pt>
    <dgm:pt modelId="{F2CF6D31-B349-45DC-9541-6A5801771D16}" type="parTrans" cxnId="{7569C325-D29A-4826-9102-141E45907150}">
      <dgm:prSet/>
      <dgm:spPr/>
      <dgm:t>
        <a:bodyPr/>
        <a:lstStyle/>
        <a:p>
          <a:endParaRPr lang="zh-CN" altLang="en-US"/>
        </a:p>
      </dgm:t>
    </dgm:pt>
    <dgm:pt modelId="{B3491F83-90DE-4926-A346-4217CEA4F8D3}" type="sibTrans" cxnId="{7569C325-D29A-4826-9102-141E45907150}">
      <dgm:prSet/>
      <dgm:spPr/>
      <dgm:t>
        <a:bodyPr/>
        <a:lstStyle/>
        <a:p>
          <a:endParaRPr lang="zh-CN" altLang="en-US"/>
        </a:p>
      </dgm:t>
    </dgm:pt>
    <dgm:pt modelId="{72A0395B-C9E2-4B97-A5D7-1CCC4C888FF6}">
      <dgm:prSet custT="1"/>
      <dgm:spPr/>
      <dgm:t>
        <a:bodyPr/>
        <a:lstStyle/>
        <a:p>
          <a:r>
            <a:rPr lang="zh-CN" altLang="en-US" sz="1600" dirty="0" smtClean="0"/>
            <a:t>②后续成立外商投资企业（或外资金融机构）的商务（或行业）主管部门批准设立文件和批准证书。</a:t>
          </a:r>
          <a:endParaRPr lang="zh-CN" altLang="en-US" sz="1600" dirty="0"/>
        </a:p>
      </dgm:t>
    </dgm:pt>
    <dgm:pt modelId="{05773467-CA3F-4213-B96F-920A4DB66CC9}" type="parTrans" cxnId="{743FD014-CF03-4F90-AB7E-E67BBCF8701D}">
      <dgm:prSet/>
      <dgm:spPr/>
      <dgm:t>
        <a:bodyPr/>
        <a:lstStyle/>
        <a:p>
          <a:endParaRPr lang="zh-CN" altLang="en-US"/>
        </a:p>
      </dgm:t>
    </dgm:pt>
    <dgm:pt modelId="{3A736293-B633-4154-825C-76DBFC887E72}" type="sibTrans" cxnId="{743FD014-CF03-4F90-AB7E-E67BBCF8701D}">
      <dgm:prSet/>
      <dgm:spPr/>
      <dgm:t>
        <a:bodyPr/>
        <a:lstStyle/>
        <a:p>
          <a:endParaRPr lang="zh-CN" altLang="en-US"/>
        </a:p>
      </dgm:t>
    </dgm:pt>
    <dgm:pt modelId="{14BF155F-5E54-4EEB-BAAD-3E24BEC55ABB}">
      <dgm:prSet custT="1"/>
      <dgm:spPr/>
      <dgm:t>
        <a:bodyPr/>
        <a:lstStyle/>
        <a:p>
          <a:r>
            <a:rPr lang="zh-CN" altLang="en-US" sz="1600" dirty="0" smtClean="0"/>
            <a:t>②意愿结汇制</a:t>
          </a:r>
          <a:endParaRPr lang="zh-CN" sz="1600" dirty="0"/>
        </a:p>
      </dgm:t>
    </dgm:pt>
    <dgm:pt modelId="{6A7BE3D4-4E34-46B6-B44E-2B7E70D4E56A}" type="parTrans" cxnId="{838EF147-90D9-4474-A8BA-A59D99E9EBB9}">
      <dgm:prSet/>
      <dgm:spPr/>
    </dgm:pt>
    <dgm:pt modelId="{25B681A0-6169-40C5-B48E-15DC01D407D0}" type="sibTrans" cxnId="{838EF147-90D9-4474-A8BA-A59D99E9EBB9}">
      <dgm:prSet/>
      <dgm:spPr/>
    </dgm:pt>
    <dgm:pt modelId="{433BA56C-F447-4320-95C1-18B846BF8ABE}">
      <dgm:prSet custT="1"/>
      <dgm:spPr/>
      <dgm:t>
        <a:bodyPr/>
        <a:lstStyle/>
        <a:p>
          <a:r>
            <a:rPr lang="en-US" sz="1600" dirty="0" smtClean="0"/>
            <a:t>A.</a:t>
          </a:r>
          <a:r>
            <a:rPr lang="zh-CN" sz="1600" dirty="0" smtClean="0"/>
            <a:t>资本项目账户资金支付命令函</a:t>
          </a:r>
          <a:r>
            <a:rPr lang="zh-CN" altLang="en-US" sz="1600" dirty="0" smtClean="0"/>
            <a:t>。</a:t>
          </a:r>
          <a:endParaRPr lang="zh-CN" sz="1600" dirty="0"/>
        </a:p>
      </dgm:t>
    </dgm:pt>
    <dgm:pt modelId="{14E7F336-57F0-45C0-80F9-3F8B1B0B8E58}" type="parTrans" cxnId="{9F9AA617-C573-4916-A647-54C6C05BAF69}">
      <dgm:prSet/>
      <dgm:spPr/>
    </dgm:pt>
    <dgm:pt modelId="{126B1B69-025A-40AB-B33B-2F431531D972}" type="sibTrans" cxnId="{9F9AA617-C573-4916-A647-54C6C05BAF69}">
      <dgm:prSet/>
      <dgm:spPr/>
    </dgm:pt>
    <dgm:pt modelId="{E0CE4415-3BDD-4C6D-85AA-4DF03D8D8D5C}">
      <dgm:prSet custT="1"/>
      <dgm:spPr/>
      <dgm:t>
        <a:bodyPr/>
        <a:lstStyle/>
        <a:p>
          <a:r>
            <a:rPr lang="zh-CN" altLang="en-US" sz="1600" dirty="0" smtClean="0"/>
            <a:t>（</a:t>
          </a:r>
          <a:r>
            <a:rPr lang="en-US" altLang="zh-CN" sz="1600" dirty="0" smtClean="0"/>
            <a:t>1</a:t>
          </a:r>
          <a:r>
            <a:rPr lang="zh-CN" altLang="en-US" sz="1600" dirty="0" smtClean="0"/>
            <a:t>）结汇</a:t>
          </a:r>
          <a:endParaRPr lang="zh-CN" altLang="en-US" sz="1600" dirty="0"/>
        </a:p>
      </dgm:t>
    </dgm:pt>
    <dgm:pt modelId="{D7E992F6-C40F-44AC-B236-84D95BC5BB89}" type="parTrans" cxnId="{ADAD50CF-4364-4E86-A609-EEB33A076C6B}">
      <dgm:prSet/>
      <dgm:spPr/>
    </dgm:pt>
    <dgm:pt modelId="{87AAEB87-FCE7-4784-A39B-A1F329182D6C}" type="sibTrans" cxnId="{ADAD50CF-4364-4E86-A609-EEB33A076C6B}">
      <dgm:prSet/>
      <dgm:spPr/>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B267C92C-2845-4529-AE63-C26A67CB9C2C}" type="pres">
      <dgm:prSet presAssocID="{3AEB8648-CB46-4009-B04C-8C4C6ACABC98}" presName="linNode" presStyleCnt="0"/>
      <dgm:spPr/>
      <dgm:t>
        <a:bodyPr/>
        <a:lstStyle/>
        <a:p>
          <a:endParaRPr lang="zh-CN" altLang="en-US"/>
        </a:p>
      </dgm:t>
    </dgm:pt>
    <dgm:pt modelId="{BFDADB18-17EC-491A-A335-6773B5137C95}" type="pres">
      <dgm:prSet presAssocID="{3AEB8648-CB46-4009-B04C-8C4C6ACABC98}" presName="parentText" presStyleLbl="node1" presStyleIdx="0" presStyleCnt="1" custScaleX="57457" custScaleY="84266">
        <dgm:presLayoutVars>
          <dgm:chMax val="1"/>
          <dgm:bulletEnabled val="1"/>
        </dgm:presLayoutVars>
      </dgm:prSet>
      <dgm:spPr/>
      <dgm:t>
        <a:bodyPr/>
        <a:lstStyle/>
        <a:p>
          <a:endParaRPr lang="zh-CN" altLang="en-US"/>
        </a:p>
      </dgm:t>
    </dgm:pt>
    <dgm:pt modelId="{31BC7892-A595-4438-A0E0-58DCD0EA8249}" type="pres">
      <dgm:prSet presAssocID="{3AEB8648-CB46-4009-B04C-8C4C6ACABC98}" presName="descendantText" presStyleLbl="alignAccFollowNode1" presStyleIdx="0" presStyleCnt="1" custScaleY="115279">
        <dgm:presLayoutVars>
          <dgm:bulletEnabled val="1"/>
        </dgm:presLayoutVars>
      </dgm:prSet>
      <dgm:spPr/>
      <dgm:t>
        <a:bodyPr/>
        <a:lstStyle/>
        <a:p>
          <a:endParaRPr lang="zh-CN" altLang="en-US"/>
        </a:p>
      </dgm:t>
    </dgm:pt>
  </dgm:ptLst>
  <dgm:cxnLst>
    <dgm:cxn modelId="{ADAD50CF-4364-4E86-A609-EEB33A076C6B}" srcId="{3AEB8648-CB46-4009-B04C-8C4C6ACABC98}" destId="{E0CE4415-3BDD-4C6D-85AA-4DF03D8D8D5C}" srcOrd="4" destOrd="0" parTransId="{D7E992F6-C40F-44AC-B236-84D95BC5BB89}" sibTransId="{87AAEB87-FCE7-4784-A39B-A1F329182D6C}"/>
    <dgm:cxn modelId="{DF3C7031-B4AB-472B-85BE-BD63A59A381A}" srcId="{3AEB8648-CB46-4009-B04C-8C4C6ACABC98}" destId="{A8896C44-286A-4F3C-80BF-F575F92A8C6E}" srcOrd="1" destOrd="0" parTransId="{05CB56B1-D7B7-4196-9378-21DC25A132D3}" sibTransId="{425D1122-F94D-4A44-B331-59F211B7E412}"/>
    <dgm:cxn modelId="{34085930-3119-4120-A960-D53D0AD006D5}" srcId="{3AEB8648-CB46-4009-B04C-8C4C6ACABC98}" destId="{510F0157-DA8F-41D4-89CB-498F079C76F2}" srcOrd="13" destOrd="0" parTransId="{EC832C3D-35A8-46E2-AFA6-57DBCDF44EF7}" sibTransId="{857F7106-EEFF-42B5-A319-8D3C848957A6}"/>
    <dgm:cxn modelId="{743FD014-CF03-4F90-AB7E-E67BBCF8701D}" srcId="{3AEB8648-CB46-4009-B04C-8C4C6ACABC98}" destId="{72A0395B-C9E2-4B97-A5D7-1CCC4C888FF6}" srcOrd="12" destOrd="0" parTransId="{05773467-CA3F-4213-B96F-920A4DB66CC9}" sibTransId="{3A736293-B633-4154-825C-76DBFC887E72}"/>
    <dgm:cxn modelId="{F38B6DC0-0DAD-4655-8A80-1076129110B8}" type="presOf" srcId="{E0CE4415-3BDD-4C6D-85AA-4DF03D8D8D5C}" destId="{31BC7892-A595-4438-A0E0-58DCD0EA8249}" srcOrd="0" destOrd="4" presId="urn:microsoft.com/office/officeart/2005/8/layout/vList5"/>
    <dgm:cxn modelId="{838EF147-90D9-4474-A8BA-A59D99E9EBB9}" srcId="{3AEB8648-CB46-4009-B04C-8C4C6ACABC98}" destId="{14BF155F-5E54-4EEB-BAAD-3E24BEC55ABB}" srcOrd="8" destOrd="0" parTransId="{6A7BE3D4-4E34-46B6-B44E-2B7E70D4E56A}" sibTransId="{25B681A0-6169-40C5-B48E-15DC01D407D0}"/>
    <dgm:cxn modelId="{3D7F5DB2-BCC2-489E-9DF7-E003E023DF3A}" type="presOf" srcId="{A460CF16-8285-4C3E-B552-4911DB646693}" destId="{67B0E45C-75D4-4FAF-B55A-5393B7772051}" srcOrd="0" destOrd="0" presId="urn:microsoft.com/office/officeart/2005/8/layout/vList5"/>
    <dgm:cxn modelId="{A8F3D92E-81C1-4F5E-AC98-BD30AA38D387}" type="presOf" srcId="{E0C4BCE4-A57C-4CA9-91D4-9A0CCACDDF44}" destId="{31BC7892-A595-4438-A0E0-58DCD0EA8249}" srcOrd="0" destOrd="5" presId="urn:microsoft.com/office/officeart/2005/8/layout/vList5"/>
    <dgm:cxn modelId="{E2E647E4-09CF-4AF3-AC3A-4753C5E44FC4}" type="presOf" srcId="{B59EC20B-D9B7-4481-B07E-779E0262086A}" destId="{31BC7892-A595-4438-A0E0-58DCD0EA8249}" srcOrd="0" destOrd="10" presId="urn:microsoft.com/office/officeart/2005/8/layout/vList5"/>
    <dgm:cxn modelId="{C381EA18-1801-4679-A37D-758ACF35DA9A}" type="presOf" srcId="{433BA56C-F447-4320-95C1-18B846BF8ABE}" destId="{31BC7892-A595-4438-A0E0-58DCD0EA8249}" srcOrd="0" destOrd="9" presId="urn:microsoft.com/office/officeart/2005/8/layout/vList5"/>
    <dgm:cxn modelId="{AED6D54C-11AF-4706-9387-D7413A1F2F43}" type="presOf" srcId="{BB7D1B85-8F86-4F9A-AB3F-06E5DCEB878C}" destId="{31BC7892-A595-4438-A0E0-58DCD0EA8249}" srcOrd="0" destOrd="0" presId="urn:microsoft.com/office/officeart/2005/8/layout/vList5"/>
    <dgm:cxn modelId="{E142A6A6-8A08-45FF-A66B-293CE750ADED}" srcId="{A460CF16-8285-4C3E-B552-4911DB646693}" destId="{3AEB8648-CB46-4009-B04C-8C4C6ACABC98}" srcOrd="0" destOrd="0" parTransId="{855F0875-957A-4E35-967F-B78D76C02319}" sibTransId="{532EA1DC-1E97-4EB1-AC86-1C4B2F832FBE}"/>
    <dgm:cxn modelId="{4E3FDE69-4AE1-4DB8-A6B8-BC50BCB5D20C}" type="presOf" srcId="{3AEB8648-CB46-4009-B04C-8C4C6ACABC98}" destId="{BFDADB18-17EC-491A-A335-6773B5137C95}" srcOrd="0" destOrd="0" presId="urn:microsoft.com/office/officeart/2005/8/layout/vList5"/>
    <dgm:cxn modelId="{90CA46A0-67D7-4049-8826-5B08058F3434}" type="presOf" srcId="{72A0395B-C9E2-4B97-A5D7-1CCC4C888FF6}" destId="{31BC7892-A595-4438-A0E0-58DCD0EA8249}" srcOrd="0" destOrd="12" presId="urn:microsoft.com/office/officeart/2005/8/layout/vList5"/>
    <dgm:cxn modelId="{FFBE6EE7-AC97-44EB-BD56-B9899E249229}" type="presOf" srcId="{3D6B26BF-18BF-4FD9-AD0A-C3AACF280B31}" destId="{31BC7892-A595-4438-A0E0-58DCD0EA8249}" srcOrd="0" destOrd="6" presId="urn:microsoft.com/office/officeart/2005/8/layout/vList5"/>
    <dgm:cxn modelId="{9F9AA617-C573-4916-A647-54C6C05BAF69}" srcId="{3AEB8648-CB46-4009-B04C-8C4C6ACABC98}" destId="{433BA56C-F447-4320-95C1-18B846BF8ABE}" srcOrd="9" destOrd="0" parTransId="{14E7F336-57F0-45C0-80F9-3F8B1B0B8E58}" sibTransId="{126B1B69-025A-40AB-B33B-2F431531D972}"/>
    <dgm:cxn modelId="{4730B7FA-F9F7-45C7-A938-3422C19E7DEF}" srcId="{3AEB8648-CB46-4009-B04C-8C4C6ACABC98}" destId="{E0C4BCE4-A57C-4CA9-91D4-9A0CCACDDF44}" srcOrd="5" destOrd="0" parTransId="{5C3FF556-CAFD-4A29-BFBF-E1F9BAAA52DA}" sibTransId="{B8005096-A93F-457E-9DFA-06D24E581E12}"/>
    <dgm:cxn modelId="{5020EF19-8A8D-4DDD-A8C6-C392F5E668E1}" srcId="{3AEB8648-CB46-4009-B04C-8C4C6ACABC98}" destId="{74CFB850-9328-43D9-8E95-952D568E8530}" srcOrd="7" destOrd="0" parTransId="{9E835DA2-D06B-4B3F-91CF-40949D6D41E4}" sibTransId="{CE77EF62-63EE-4321-AF23-D7A6306151FE}"/>
    <dgm:cxn modelId="{9DCF1210-0E74-46F1-AF35-78DBD3D0B955}" srcId="{3AEB8648-CB46-4009-B04C-8C4C6ACABC98}" destId="{BE2753EA-6950-491C-9D83-996DC7D56F8D}" srcOrd="3" destOrd="0" parTransId="{7D8A4B7B-85BF-425B-8210-853118D5124D}" sibTransId="{61CE0B2F-3DEC-4842-BD1C-645DCB3BB6E0}"/>
    <dgm:cxn modelId="{D695D390-5C48-4F79-8A81-54E7627DE129}" type="presOf" srcId="{14BF155F-5E54-4EEB-BAAD-3E24BEC55ABB}" destId="{31BC7892-A595-4438-A0E0-58DCD0EA8249}" srcOrd="0" destOrd="8" presId="urn:microsoft.com/office/officeart/2005/8/layout/vList5"/>
    <dgm:cxn modelId="{6EECEA03-9C64-4F91-8205-1563BB3FF88C}" srcId="{3AEB8648-CB46-4009-B04C-8C4C6ACABC98}" destId="{B59EC20B-D9B7-4481-B07E-779E0262086A}" srcOrd="10" destOrd="0" parTransId="{99FAAEF9-6257-49B3-AD97-604892FA66B3}" sibTransId="{4C7F22D1-CC47-418D-AA56-FDB8CD979549}"/>
    <dgm:cxn modelId="{CA8C64D5-21B7-4EC3-922B-8ED116034C96}" type="presOf" srcId="{74CFB850-9328-43D9-8E95-952D568E8530}" destId="{31BC7892-A595-4438-A0E0-58DCD0EA8249}" srcOrd="0" destOrd="7" presId="urn:microsoft.com/office/officeart/2005/8/layout/vList5"/>
    <dgm:cxn modelId="{9FFD3811-65A0-455B-9D13-FDBDC4D9432B}" srcId="{3AEB8648-CB46-4009-B04C-8C4C6ACABC98}" destId="{BB7D1B85-8F86-4F9A-AB3F-06E5DCEB878C}" srcOrd="0" destOrd="0" parTransId="{BCC07453-D7A9-4B5D-B65E-12FEB9D28050}" sibTransId="{E4AC927D-11D0-4A1A-92BF-40202B0CE597}"/>
    <dgm:cxn modelId="{F8DBDE4F-31A3-4126-98AA-D00C9A5BECC1}" srcId="{3AEB8648-CB46-4009-B04C-8C4C6ACABC98}" destId="{3D6B26BF-18BF-4FD9-AD0A-C3AACF280B31}" srcOrd="6" destOrd="0" parTransId="{90303232-4BDB-4676-8D20-7134E3A30398}" sibTransId="{7053CC56-7B7C-4732-BBE6-3148DF466976}"/>
    <dgm:cxn modelId="{F71B899A-5F68-4364-800E-133A3D266821}" type="presOf" srcId="{D7523F12-8A0B-4654-86D7-6046A7DA518B}" destId="{31BC7892-A595-4438-A0E0-58DCD0EA8249}" srcOrd="0" destOrd="11" presId="urn:microsoft.com/office/officeart/2005/8/layout/vList5"/>
    <dgm:cxn modelId="{ADD34292-9059-40E7-BE9C-86DB07C86034}" type="presOf" srcId="{FAC49B69-1777-4F7F-B9F1-E7B97D758250}" destId="{31BC7892-A595-4438-A0E0-58DCD0EA8249}" srcOrd="0" destOrd="2" presId="urn:microsoft.com/office/officeart/2005/8/layout/vList5"/>
    <dgm:cxn modelId="{923C9D73-A04D-49E6-A08A-C7D0D8761F27}" type="presOf" srcId="{A8896C44-286A-4F3C-80BF-F575F92A8C6E}" destId="{31BC7892-A595-4438-A0E0-58DCD0EA8249}" srcOrd="0" destOrd="1" presId="urn:microsoft.com/office/officeart/2005/8/layout/vList5"/>
    <dgm:cxn modelId="{7569C325-D29A-4826-9102-141E45907150}" srcId="{3AEB8648-CB46-4009-B04C-8C4C6ACABC98}" destId="{D7523F12-8A0B-4654-86D7-6046A7DA518B}" srcOrd="11" destOrd="0" parTransId="{F2CF6D31-B349-45DC-9541-6A5801771D16}" sibTransId="{B3491F83-90DE-4926-A346-4217CEA4F8D3}"/>
    <dgm:cxn modelId="{62A391F6-7AB9-48EE-8510-B16F1C127B6B}" type="presOf" srcId="{510F0157-DA8F-41D4-89CB-498F079C76F2}" destId="{31BC7892-A595-4438-A0E0-58DCD0EA8249}" srcOrd="0" destOrd="13" presId="urn:microsoft.com/office/officeart/2005/8/layout/vList5"/>
    <dgm:cxn modelId="{123FD50E-5E96-42A0-B184-FFA409BB8207}" type="presOf" srcId="{BE2753EA-6950-491C-9D83-996DC7D56F8D}" destId="{31BC7892-A595-4438-A0E0-58DCD0EA8249}" srcOrd="0" destOrd="3" presId="urn:microsoft.com/office/officeart/2005/8/layout/vList5"/>
    <dgm:cxn modelId="{9C903A0B-CB79-43FB-8962-4C290B13D184}" srcId="{3AEB8648-CB46-4009-B04C-8C4C6ACABC98}" destId="{FAC49B69-1777-4F7F-B9F1-E7B97D758250}" srcOrd="2" destOrd="0" parTransId="{FF7E43CA-6DD0-499E-A1CA-66625576329B}" sibTransId="{46FEB422-9A73-4975-92DE-2F0CE8193999}"/>
    <dgm:cxn modelId="{C8B60947-1302-41D1-BFF7-DFFF99B6F26D}" type="presParOf" srcId="{67B0E45C-75D4-4FAF-B55A-5393B7772051}" destId="{B267C92C-2845-4529-AE63-C26A67CB9C2C}" srcOrd="0" destOrd="0" presId="urn:microsoft.com/office/officeart/2005/8/layout/vList5"/>
    <dgm:cxn modelId="{C72DF4E7-FCF0-4F75-95AB-AB2BB0C57204}" type="presParOf" srcId="{B267C92C-2845-4529-AE63-C26A67CB9C2C}" destId="{BFDADB18-17EC-491A-A335-6773B5137C95}" srcOrd="0" destOrd="0" presId="urn:microsoft.com/office/officeart/2005/8/layout/vList5"/>
    <dgm:cxn modelId="{B1761759-E1C8-46C6-836A-F64822FD3071}" type="presParOf" srcId="{B267C92C-2845-4529-AE63-C26A67CB9C2C}" destId="{31BC7892-A595-4438-A0E0-58DCD0EA824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A609A10E-5603-4428-ACE0-2133BD3B24D9}">
      <dgm:prSet custT="1"/>
      <dgm:spPr/>
      <dgm:t>
        <a:bodyPr/>
        <a:lstStyle/>
        <a:p>
          <a:r>
            <a:rPr lang="zh-CN" altLang="en-US" sz="1800" kern="1200" dirty="0" smtClean="0">
              <a:solidFill>
                <a:schemeClr val="tx1"/>
              </a:solidFill>
              <a:latin typeface="Arial" pitchFamily="34" charset="0"/>
              <a:ea typeface="楷体_GB2312" pitchFamily="49" charset="-122"/>
              <a:cs typeface="+mn-cs"/>
            </a:rPr>
            <a:t>（</a:t>
          </a:r>
          <a:r>
            <a:rPr lang="en-US" altLang="zh-CN" sz="1800" kern="1200" dirty="0" smtClean="0">
              <a:solidFill>
                <a:schemeClr val="tx1"/>
              </a:solidFill>
              <a:latin typeface="Arial" pitchFamily="34" charset="0"/>
              <a:ea typeface="楷体_GB2312" pitchFamily="49" charset="-122"/>
              <a:cs typeface="+mn-cs"/>
            </a:rPr>
            <a:t>1</a:t>
          </a:r>
          <a:r>
            <a:rPr lang="zh-CN" altLang="en-US" sz="1800" kern="1200" dirty="0" smtClean="0">
              <a:solidFill>
                <a:schemeClr val="tx1"/>
              </a:solidFill>
              <a:latin typeface="Arial" pitchFamily="34" charset="0"/>
              <a:ea typeface="楷体_GB2312" pitchFamily="49" charset="-122"/>
              <a:cs typeface="+mn-cs"/>
            </a:rPr>
            <a:t>）</a:t>
          </a:r>
          <a:r>
            <a:rPr lang="zh-CN" sz="1800" kern="1200" dirty="0" smtClean="0">
              <a:solidFill>
                <a:schemeClr val="tx1"/>
              </a:solidFill>
              <a:latin typeface="Arial" pitchFamily="34" charset="0"/>
              <a:ea typeface="楷体_GB2312" pitchFamily="49" charset="-122"/>
              <a:cs typeface="+mn-cs"/>
            </a:rPr>
            <a:t>银行应查询资本项目信息系统前期费用流入控制信息表中的尚可流入金额办理入账手续。</a:t>
          </a:r>
          <a:endParaRPr lang="zh-CN" sz="1800" kern="1200" dirty="0">
            <a:solidFill>
              <a:schemeClr val="tx1"/>
            </a:solidFill>
            <a:latin typeface="Arial" pitchFamily="34" charset="0"/>
            <a:ea typeface="楷体_GB2312" pitchFamily="49" charset="-122"/>
            <a:cs typeface="+mn-cs"/>
          </a:endParaRPr>
        </a:p>
      </dgm:t>
    </dgm:pt>
    <dgm:pt modelId="{D7A0DE29-99E0-4641-9FAF-3826D61671FC}" type="parTrans" cxnId="{9D536229-6945-4CF1-B5D4-DCE2DB4FC288}">
      <dgm:prSet/>
      <dgm:spPr/>
      <dgm:t>
        <a:bodyPr/>
        <a:lstStyle/>
        <a:p>
          <a:endParaRPr lang="zh-CN" altLang="en-US"/>
        </a:p>
      </dgm:t>
    </dgm:pt>
    <dgm:pt modelId="{0C541856-EAAC-4C1B-8FB2-7D59FB573D99}" type="sibTrans" cxnId="{9D536229-6945-4CF1-B5D4-DCE2DB4FC288}">
      <dgm:prSet/>
      <dgm:spPr/>
      <dgm:t>
        <a:bodyPr/>
        <a:lstStyle/>
        <a:p>
          <a:endParaRPr lang="zh-CN" altLang="en-US"/>
        </a:p>
      </dgm:t>
    </dgm:pt>
    <dgm:pt modelId="{C88FC5CB-C900-44B8-9BBF-D882C2D8800E}">
      <dgm:prSet custT="1"/>
      <dgm:spPr/>
      <dgm:t>
        <a:bodyPr/>
        <a:lstStyle/>
        <a:p>
          <a:r>
            <a:rPr lang="zh-CN" altLang="en-US" sz="1800" kern="1200" dirty="0" smtClean="0">
              <a:solidFill>
                <a:schemeClr val="tx1"/>
              </a:solidFill>
              <a:latin typeface="Arial" pitchFamily="34" charset="0"/>
              <a:ea typeface="楷体_GB2312" pitchFamily="49" charset="-122"/>
              <a:cs typeface="+mn-cs"/>
            </a:rPr>
            <a:t>（</a:t>
          </a:r>
          <a:r>
            <a:rPr lang="en-US" altLang="zh-CN" sz="1800" kern="1200" dirty="0" smtClean="0">
              <a:solidFill>
                <a:schemeClr val="tx1"/>
              </a:solidFill>
              <a:latin typeface="Arial" pitchFamily="34" charset="0"/>
              <a:ea typeface="楷体_GB2312" pitchFamily="49" charset="-122"/>
              <a:cs typeface="+mn-cs"/>
            </a:rPr>
            <a:t>2</a:t>
          </a:r>
          <a:r>
            <a:rPr lang="zh-CN" altLang="en-US" sz="1800" kern="1200" dirty="0" smtClean="0">
              <a:solidFill>
                <a:schemeClr val="tx1"/>
              </a:solidFill>
              <a:latin typeface="Arial" pitchFamily="34" charset="0"/>
              <a:ea typeface="楷体_GB2312" pitchFamily="49" charset="-122"/>
              <a:cs typeface="+mn-cs"/>
            </a:rPr>
            <a:t>）</a:t>
          </a:r>
          <a:r>
            <a:rPr lang="zh-CN" sz="1800" kern="1200" dirty="0" smtClean="0">
              <a:solidFill>
                <a:schemeClr val="tx1"/>
              </a:solidFill>
              <a:latin typeface="Arial" pitchFamily="34" charset="0"/>
              <a:ea typeface="楷体_GB2312" pitchFamily="49" charset="-122"/>
              <a:cs typeface="+mn-cs"/>
            </a:rPr>
            <a:t>在国际收支申报时，须按《国家外汇管理局关于推广资本项目信息系统的通知》要求在“外汇局批件号</a:t>
          </a:r>
          <a:r>
            <a:rPr lang="en-US" sz="1800" kern="1200" dirty="0" smtClean="0">
              <a:solidFill>
                <a:schemeClr val="tx1"/>
              </a:solidFill>
              <a:latin typeface="Arial" pitchFamily="34" charset="0"/>
              <a:ea typeface="楷体_GB2312" pitchFamily="49" charset="-122"/>
              <a:cs typeface="+mn-cs"/>
            </a:rPr>
            <a:t>/</a:t>
          </a:r>
          <a:r>
            <a:rPr lang="zh-CN" sz="1800" kern="1200" dirty="0" smtClean="0">
              <a:solidFill>
                <a:schemeClr val="tx1"/>
              </a:solidFill>
              <a:latin typeface="Arial" pitchFamily="34" charset="0"/>
              <a:ea typeface="楷体_GB2312" pitchFamily="49" charset="-122"/>
              <a:cs typeface="+mn-cs"/>
            </a:rPr>
            <a:t>备案表号</a:t>
          </a:r>
          <a:r>
            <a:rPr lang="en-US" sz="1800" kern="1200" dirty="0" smtClean="0">
              <a:solidFill>
                <a:schemeClr val="tx1"/>
              </a:solidFill>
              <a:latin typeface="Arial" pitchFamily="34" charset="0"/>
              <a:ea typeface="楷体_GB2312" pitchFamily="49" charset="-122"/>
              <a:cs typeface="+mn-cs"/>
            </a:rPr>
            <a:t>/</a:t>
          </a:r>
          <a:r>
            <a:rPr lang="zh-CN" sz="1800" kern="1200" dirty="0" smtClean="0">
              <a:solidFill>
                <a:schemeClr val="tx1"/>
              </a:solidFill>
              <a:latin typeface="Arial" pitchFamily="34" charset="0"/>
              <a:ea typeface="楷体_GB2312" pitchFamily="49" charset="-122"/>
              <a:cs typeface="+mn-cs"/>
            </a:rPr>
            <a:t>业务编号”中准确填写核准件编号或业务编号。对于既存在业务编号又存在核准件号的业务，秉承“核准件号优先”的原则。</a:t>
          </a:r>
          <a:endParaRPr lang="zh-CN" sz="1800" kern="1200" dirty="0">
            <a:solidFill>
              <a:schemeClr val="tx1"/>
            </a:solidFill>
            <a:latin typeface="Arial" pitchFamily="34" charset="0"/>
            <a:ea typeface="楷体_GB2312" pitchFamily="49" charset="-122"/>
            <a:cs typeface="+mn-cs"/>
          </a:endParaRPr>
        </a:p>
      </dgm:t>
    </dgm:pt>
    <dgm:pt modelId="{65E23B59-EE76-4A1D-B278-6E07F6B4C352}" type="parTrans" cxnId="{DA63EEFB-5827-44DD-AA1B-7FBCA498D4D8}">
      <dgm:prSet/>
      <dgm:spPr/>
      <dgm:t>
        <a:bodyPr/>
        <a:lstStyle/>
        <a:p>
          <a:endParaRPr lang="zh-CN" altLang="en-US"/>
        </a:p>
      </dgm:t>
    </dgm:pt>
    <dgm:pt modelId="{05DD18CC-38A7-449C-AEC9-FBB105ACBFC3}" type="sibTrans" cxnId="{DA63EEFB-5827-44DD-AA1B-7FBCA498D4D8}">
      <dgm:prSet/>
      <dgm:spPr/>
      <dgm:t>
        <a:bodyPr/>
        <a:lstStyle/>
        <a:p>
          <a:endParaRPr lang="zh-CN" altLang="en-US"/>
        </a:p>
      </dgm:t>
    </dgm:pt>
    <dgm:pt modelId="{F56B8B29-849A-4351-8AA2-70037FAAD70B}">
      <dgm:prSet custT="1"/>
      <dgm:spPr/>
      <dgm:t>
        <a:bodyPr/>
        <a:lstStyle/>
        <a:p>
          <a:r>
            <a:rPr lang="zh-CN" altLang="en-US" sz="1800" kern="1200" dirty="0" smtClean="0">
              <a:solidFill>
                <a:schemeClr val="tx1"/>
              </a:solidFill>
              <a:latin typeface="Arial" pitchFamily="34" charset="0"/>
              <a:ea typeface="楷体_GB2312" pitchFamily="49" charset="-122"/>
              <a:cs typeface="+mn-cs"/>
            </a:rPr>
            <a:t>（</a:t>
          </a:r>
          <a:r>
            <a:rPr lang="en-US" altLang="zh-CN" sz="1800" kern="1200" dirty="0" smtClean="0">
              <a:solidFill>
                <a:schemeClr val="tx1"/>
              </a:solidFill>
              <a:latin typeface="Arial" pitchFamily="34" charset="0"/>
              <a:ea typeface="楷体_GB2312" pitchFamily="49" charset="-122"/>
              <a:cs typeface="+mn-cs"/>
            </a:rPr>
            <a:t>3</a:t>
          </a:r>
          <a:r>
            <a:rPr lang="zh-CN" altLang="en-US" sz="1800" kern="1200" dirty="0" smtClean="0">
              <a:solidFill>
                <a:schemeClr val="tx1"/>
              </a:solidFill>
              <a:latin typeface="Arial" pitchFamily="34" charset="0"/>
              <a:ea typeface="楷体_GB2312" pitchFamily="49" charset="-122"/>
              <a:cs typeface="+mn-cs"/>
            </a:rPr>
            <a:t>）</a:t>
          </a:r>
          <a:r>
            <a:rPr lang="zh-CN" sz="1800" kern="1200" dirty="0" smtClean="0">
              <a:solidFill>
                <a:schemeClr val="tx1"/>
              </a:solidFill>
              <a:latin typeface="Arial" pitchFamily="34" charset="0"/>
              <a:ea typeface="楷体_GB2312" pitchFamily="49" charset="-122"/>
              <a:cs typeface="+mn-cs"/>
            </a:rPr>
            <a:t>银行应及时报送入账信息，关注资本项目信息系统数据报送情况。</a:t>
          </a:r>
          <a:endParaRPr lang="zh-CN" sz="1800" kern="1200" dirty="0">
            <a:solidFill>
              <a:schemeClr val="tx1"/>
            </a:solidFill>
            <a:latin typeface="Arial" pitchFamily="34" charset="0"/>
            <a:ea typeface="楷体_GB2312" pitchFamily="49" charset="-122"/>
            <a:cs typeface="+mn-cs"/>
          </a:endParaRPr>
        </a:p>
      </dgm:t>
    </dgm:pt>
    <dgm:pt modelId="{58876804-E3F6-46C6-A894-3D3CAAF6EEC8}" type="parTrans" cxnId="{A57EBDA3-1F63-4349-9C2A-7E89B328A462}">
      <dgm:prSet/>
      <dgm:spPr/>
      <dgm:t>
        <a:bodyPr/>
        <a:lstStyle/>
        <a:p>
          <a:endParaRPr lang="zh-CN" altLang="en-US"/>
        </a:p>
      </dgm:t>
    </dgm:pt>
    <dgm:pt modelId="{C7AB3CDA-1615-4D64-8ECF-F09B94E846B2}" type="sibTrans" cxnId="{A57EBDA3-1F63-4349-9C2A-7E89B328A462}">
      <dgm:prSet/>
      <dgm:spPr/>
      <dgm:t>
        <a:bodyPr/>
        <a:lstStyle/>
        <a:p>
          <a:endParaRPr lang="zh-CN" altLang="en-US"/>
        </a:p>
      </dgm:t>
    </dgm:pt>
    <dgm:pt modelId="{A891B740-844C-418D-9471-63EA1B01A53B}">
      <dgm:prSet phldrT="[文本]" custT="1"/>
      <dgm:spPr/>
      <dgm:t>
        <a:bodyPr/>
        <a:lstStyle/>
        <a:p>
          <a:r>
            <a:rPr lang="en-US" altLang="zh-CN" sz="1800" b="1" kern="1200" dirty="0" smtClean="0">
              <a:solidFill>
                <a:schemeClr val="tx1"/>
              </a:solidFill>
              <a:latin typeface="Arial" pitchFamily="34" charset="0"/>
              <a:ea typeface="楷体_GB2312" pitchFamily="49" charset="-122"/>
              <a:cs typeface="+mn-cs"/>
            </a:rPr>
            <a:t>1.</a:t>
          </a:r>
          <a:r>
            <a:rPr lang="zh-CN" altLang="en-US" sz="1800" b="1" kern="1200" dirty="0" smtClean="0">
              <a:solidFill>
                <a:schemeClr val="tx1"/>
              </a:solidFill>
              <a:latin typeface="Arial" pitchFamily="34" charset="0"/>
              <a:ea typeface="楷体_GB2312" pitchFamily="49" charset="-122"/>
              <a:cs typeface="+mn-cs"/>
            </a:rPr>
            <a:t>开户</a:t>
          </a:r>
          <a:endParaRPr lang="zh-CN" altLang="en-US" sz="1800" b="1" kern="1200" dirty="0">
            <a:solidFill>
              <a:schemeClr val="tx1"/>
            </a:solidFill>
            <a:latin typeface="Arial" pitchFamily="34" charset="0"/>
            <a:ea typeface="楷体_GB2312" pitchFamily="49" charset="-122"/>
            <a:cs typeface="+mn-cs"/>
          </a:endParaRPr>
        </a:p>
      </dgm:t>
    </dgm:pt>
    <dgm:pt modelId="{65A25435-9518-4343-9F24-6B318562805F}" type="parTrans" cxnId="{11334043-17A7-4B41-A539-AB7D831A21E1}">
      <dgm:prSet/>
      <dgm:spPr/>
      <dgm:t>
        <a:bodyPr/>
        <a:lstStyle/>
        <a:p>
          <a:endParaRPr lang="zh-CN" altLang="en-US"/>
        </a:p>
      </dgm:t>
    </dgm:pt>
    <dgm:pt modelId="{3B183337-C417-4970-96EA-161A72EEAA46}" type="sibTrans" cxnId="{11334043-17A7-4B41-A539-AB7D831A21E1}">
      <dgm:prSet/>
      <dgm:spPr/>
      <dgm:t>
        <a:bodyPr/>
        <a:lstStyle/>
        <a:p>
          <a:endParaRPr lang="zh-CN" altLang="en-US"/>
        </a:p>
      </dgm:t>
    </dgm:pt>
    <dgm:pt modelId="{103F05E9-566E-4D2A-9E62-BA7960DA534E}">
      <dgm:prSet phldrT="[文本]" custT="1"/>
      <dgm:spPr/>
      <dgm:t>
        <a:bodyPr/>
        <a:lstStyle/>
        <a:p>
          <a:r>
            <a:rPr lang="en-US" altLang="zh-CN" sz="1800" b="1" kern="1200" dirty="0" smtClean="0">
              <a:solidFill>
                <a:schemeClr val="tx1"/>
              </a:solidFill>
              <a:latin typeface="Arial" pitchFamily="34" charset="0"/>
              <a:ea typeface="楷体_GB2312" pitchFamily="49" charset="-122"/>
              <a:cs typeface="+mn-cs"/>
            </a:rPr>
            <a:t>2.</a:t>
          </a:r>
          <a:r>
            <a:rPr lang="zh-CN" altLang="en-US" sz="1800" b="1" kern="1200" dirty="0" smtClean="0">
              <a:solidFill>
                <a:schemeClr val="tx1"/>
              </a:solidFill>
              <a:latin typeface="Arial" pitchFamily="34" charset="0"/>
              <a:ea typeface="楷体_GB2312" pitchFamily="49" charset="-122"/>
              <a:cs typeface="+mn-cs"/>
            </a:rPr>
            <a:t>入账</a:t>
          </a:r>
          <a:endParaRPr lang="zh-CN" altLang="en-US" sz="1800" b="1" kern="1200" dirty="0">
            <a:solidFill>
              <a:schemeClr val="tx1"/>
            </a:solidFill>
            <a:latin typeface="Arial" pitchFamily="34" charset="0"/>
            <a:ea typeface="楷体_GB2312" pitchFamily="49" charset="-122"/>
            <a:cs typeface="+mn-cs"/>
          </a:endParaRPr>
        </a:p>
      </dgm:t>
    </dgm:pt>
    <dgm:pt modelId="{56F59332-FEFC-4C57-A2BA-5224F9CF1C33}" type="parTrans" cxnId="{157FFFE5-CC1C-4E9B-BD3D-BC0F407FF1E2}">
      <dgm:prSet/>
      <dgm:spPr/>
      <dgm:t>
        <a:bodyPr/>
        <a:lstStyle/>
        <a:p>
          <a:endParaRPr lang="zh-CN" altLang="en-US"/>
        </a:p>
      </dgm:t>
    </dgm:pt>
    <dgm:pt modelId="{B424C816-D4C6-4393-AD67-4D813D07331F}" type="sibTrans" cxnId="{157FFFE5-CC1C-4E9B-BD3D-BC0F407FF1E2}">
      <dgm:prSet/>
      <dgm:spPr/>
      <dgm:t>
        <a:bodyPr/>
        <a:lstStyle/>
        <a:p>
          <a:endParaRPr lang="zh-CN" altLang="en-US"/>
        </a:p>
      </dgm:t>
    </dgm:pt>
    <dgm:pt modelId="{297E9658-6793-4743-A0C2-76EB244FC99E}">
      <dgm:prSet phldrT="[文本]" custT="1"/>
      <dgm:spPr/>
      <dgm:t>
        <a:bodyPr/>
        <a:lstStyle/>
        <a:p>
          <a:r>
            <a:rPr lang="zh-CN" altLang="en-US" sz="1800" kern="1200" dirty="0" smtClean="0">
              <a:solidFill>
                <a:schemeClr val="tx1"/>
              </a:solidFill>
              <a:latin typeface="Arial" pitchFamily="34" charset="0"/>
              <a:ea typeface="楷体_GB2312" pitchFamily="49" charset="-122"/>
              <a:cs typeface="+mn-cs"/>
            </a:rPr>
            <a:t>（</a:t>
          </a:r>
          <a:r>
            <a:rPr lang="en-US" altLang="zh-CN" sz="1800" kern="1200" dirty="0" smtClean="0">
              <a:solidFill>
                <a:schemeClr val="tx1"/>
              </a:solidFill>
              <a:latin typeface="Arial" pitchFamily="34" charset="0"/>
              <a:ea typeface="楷体_GB2312" pitchFamily="49" charset="-122"/>
              <a:cs typeface="+mn-cs"/>
            </a:rPr>
            <a:t>1</a:t>
          </a:r>
          <a:r>
            <a:rPr lang="zh-CN" altLang="en-US" sz="1800" kern="1200" dirty="0" smtClean="0">
              <a:solidFill>
                <a:schemeClr val="tx1"/>
              </a:solidFill>
              <a:latin typeface="Arial" pitchFamily="34" charset="0"/>
              <a:ea typeface="楷体_GB2312" pitchFamily="49" charset="-122"/>
              <a:cs typeface="+mn-cs"/>
            </a:rPr>
            <a:t>）账户开立后银行应及时通过国家外汇管理局应用服务平台报送开户信息，关注开户信息报送情况。</a:t>
          </a:r>
          <a:endParaRPr lang="zh-CN" altLang="en-US" sz="1800" kern="1200" dirty="0">
            <a:solidFill>
              <a:schemeClr val="tx1"/>
            </a:solidFill>
            <a:latin typeface="Arial" pitchFamily="34" charset="0"/>
            <a:ea typeface="楷体_GB2312" pitchFamily="49" charset="-122"/>
            <a:cs typeface="+mn-cs"/>
          </a:endParaRPr>
        </a:p>
      </dgm:t>
    </dgm:pt>
    <dgm:pt modelId="{68AC9BED-63F1-4BC0-B1CA-1B64CC8C7D0E}" type="parTrans" cxnId="{5615E331-9CEA-473A-AAF3-270AAFB09C0C}">
      <dgm:prSet/>
      <dgm:spPr/>
      <dgm:t>
        <a:bodyPr/>
        <a:lstStyle/>
        <a:p>
          <a:endParaRPr lang="zh-CN" altLang="en-US"/>
        </a:p>
      </dgm:t>
    </dgm:pt>
    <dgm:pt modelId="{2708A421-468C-45C8-8E6D-EBE669931E6A}" type="sibTrans" cxnId="{5615E331-9CEA-473A-AAF3-270AAFB09C0C}">
      <dgm:prSet/>
      <dgm:spPr/>
      <dgm:t>
        <a:bodyPr/>
        <a:lstStyle/>
        <a:p>
          <a:endParaRPr lang="zh-CN" altLang="en-US"/>
        </a:p>
      </dgm:t>
    </dgm:pt>
    <dgm:pt modelId="{6EFE5BD3-87A3-4FE6-889D-CF8F404F0E2F}">
      <dgm:prSet phldrT="[文本]" custT="1"/>
      <dgm:spPr/>
      <dgm:t>
        <a:bodyPr/>
        <a:lstStyle/>
        <a:p>
          <a:r>
            <a:rPr lang="zh-CN" altLang="en-US" sz="1800" kern="1200" dirty="0" smtClean="0">
              <a:solidFill>
                <a:schemeClr val="tx1"/>
              </a:solidFill>
              <a:latin typeface="Arial" pitchFamily="34" charset="0"/>
              <a:ea typeface="楷体_GB2312" pitchFamily="49" charset="-122"/>
              <a:cs typeface="+mn-cs"/>
            </a:rPr>
            <a:t>（</a:t>
          </a:r>
          <a:r>
            <a:rPr lang="en-US" altLang="zh-CN" sz="1800" kern="1200" dirty="0" smtClean="0">
              <a:solidFill>
                <a:schemeClr val="tx1"/>
              </a:solidFill>
              <a:latin typeface="Arial" pitchFamily="34" charset="0"/>
              <a:ea typeface="楷体_GB2312" pitchFamily="49" charset="-122"/>
              <a:cs typeface="+mn-cs"/>
            </a:rPr>
            <a:t>2</a:t>
          </a:r>
          <a:r>
            <a:rPr lang="zh-CN" altLang="en-US" sz="1800" kern="1200" dirty="0" smtClean="0">
              <a:solidFill>
                <a:schemeClr val="tx1"/>
              </a:solidFill>
              <a:latin typeface="Arial" pitchFamily="34" charset="0"/>
              <a:ea typeface="楷体_GB2312" pitchFamily="49" charset="-122"/>
              <a:cs typeface="+mn-cs"/>
            </a:rPr>
            <a:t>）</a:t>
          </a:r>
          <a:r>
            <a:rPr lang="zh-CN" sz="1800" kern="1200" dirty="0" smtClean="0">
              <a:solidFill>
                <a:schemeClr val="tx1"/>
              </a:solidFill>
              <a:latin typeface="Arial" pitchFamily="34" charset="0"/>
              <a:ea typeface="楷体_GB2312" pitchFamily="49" charset="-122"/>
              <a:cs typeface="+mn-cs"/>
            </a:rPr>
            <a:t>银行在前期费用外汇账户有效期满（</a:t>
          </a:r>
          <a:r>
            <a:rPr lang="en-US" sz="1800" kern="1200" dirty="0" smtClean="0">
              <a:solidFill>
                <a:schemeClr val="tx1"/>
              </a:solidFill>
              <a:latin typeface="Arial" pitchFamily="34" charset="0"/>
              <a:ea typeface="楷体_GB2312" pitchFamily="49" charset="-122"/>
              <a:cs typeface="+mn-cs"/>
            </a:rPr>
            <a:t>6</a:t>
          </a:r>
          <a:r>
            <a:rPr lang="zh-CN" sz="1800" kern="1200" dirty="0" smtClean="0">
              <a:solidFill>
                <a:schemeClr val="tx1"/>
              </a:solidFill>
              <a:latin typeface="Arial" pitchFamily="34" charset="0"/>
              <a:ea typeface="楷体_GB2312" pitchFamily="49" charset="-122"/>
              <a:cs typeface="+mn-cs"/>
            </a:rPr>
            <a:t>个月）内未收到申请延期说明函的，应提示客户提交说明函。</a:t>
          </a:r>
          <a:endParaRPr lang="zh-CN" altLang="en-US" sz="1800" kern="1200" dirty="0">
            <a:solidFill>
              <a:schemeClr val="tx1"/>
            </a:solidFill>
            <a:latin typeface="Arial" pitchFamily="34" charset="0"/>
            <a:ea typeface="楷体_GB2312" pitchFamily="49" charset="-122"/>
            <a:cs typeface="+mn-cs"/>
          </a:endParaRPr>
        </a:p>
      </dgm:t>
    </dgm:pt>
    <dgm:pt modelId="{2B6928B8-BD85-4868-B850-38DC4979364E}" type="parTrans" cxnId="{D40B5D03-25E3-4ABA-83B3-494258B33EB2}">
      <dgm:prSet/>
      <dgm:spPr/>
      <dgm:t>
        <a:bodyPr/>
        <a:lstStyle/>
        <a:p>
          <a:endParaRPr lang="zh-CN" altLang="en-US"/>
        </a:p>
      </dgm:t>
    </dgm:pt>
    <dgm:pt modelId="{69D97AF3-DAB6-459E-A8F3-0582423E7FC3}" type="sibTrans" cxnId="{D40B5D03-25E3-4ABA-83B3-494258B33EB2}">
      <dgm:prSet/>
      <dgm:spPr/>
      <dgm:t>
        <a:bodyPr/>
        <a:lstStyle/>
        <a:p>
          <a:endParaRPr lang="zh-CN" altLang="en-US"/>
        </a:p>
      </dgm:t>
    </dgm:pt>
    <dgm:pt modelId="{C6B871FE-3B67-4B96-9C87-E96AABFD9DBC}">
      <dgm:prSet custT="1"/>
      <dgm:spPr/>
      <dgm:t>
        <a:bodyPr/>
        <a:lstStyle/>
        <a:p>
          <a:r>
            <a:rPr lang="zh-CN" altLang="en-US" sz="1800" kern="1200" dirty="0" smtClean="0">
              <a:solidFill>
                <a:schemeClr val="tx1"/>
              </a:solidFill>
              <a:latin typeface="Arial" pitchFamily="34" charset="0"/>
              <a:ea typeface="楷体_GB2312" pitchFamily="49" charset="-122"/>
              <a:cs typeface="+mn-cs"/>
            </a:rPr>
            <a:t>（</a:t>
          </a:r>
          <a:r>
            <a:rPr lang="en-US" altLang="zh-CN" sz="1800" kern="1200" dirty="0" smtClean="0">
              <a:solidFill>
                <a:schemeClr val="tx1"/>
              </a:solidFill>
              <a:latin typeface="Arial" pitchFamily="34" charset="0"/>
              <a:ea typeface="楷体_GB2312" pitchFamily="49" charset="-122"/>
              <a:cs typeface="+mn-cs"/>
            </a:rPr>
            <a:t>3</a:t>
          </a:r>
          <a:r>
            <a:rPr lang="zh-CN" altLang="en-US" sz="1800" kern="1200" dirty="0" smtClean="0">
              <a:solidFill>
                <a:schemeClr val="tx1"/>
              </a:solidFill>
              <a:latin typeface="Arial" pitchFamily="34" charset="0"/>
              <a:ea typeface="楷体_GB2312" pitchFamily="49" charset="-122"/>
              <a:cs typeface="+mn-cs"/>
            </a:rPr>
            <a:t>）</a:t>
          </a:r>
          <a:r>
            <a:rPr lang="zh-CN" sz="1800" kern="1200" dirty="0" smtClean="0">
              <a:solidFill>
                <a:schemeClr val="tx1"/>
              </a:solidFill>
              <a:latin typeface="Arial" pitchFamily="34" charset="0"/>
              <a:ea typeface="楷体_GB2312" pitchFamily="49" charset="-122"/>
              <a:cs typeface="+mn-cs"/>
            </a:rPr>
            <a:t>开立前期费用外汇账户超过</a:t>
          </a:r>
          <a:r>
            <a:rPr lang="en-US" sz="1800" kern="1200" dirty="0" smtClean="0">
              <a:solidFill>
                <a:schemeClr val="tx1"/>
              </a:solidFill>
              <a:latin typeface="Arial" pitchFamily="34" charset="0"/>
              <a:ea typeface="楷体_GB2312" pitchFamily="49" charset="-122"/>
              <a:cs typeface="+mn-cs"/>
            </a:rPr>
            <a:t>12</a:t>
          </a:r>
          <a:r>
            <a:rPr lang="zh-CN" sz="1800" kern="1200" dirty="0" smtClean="0">
              <a:solidFill>
                <a:schemeClr val="tx1"/>
              </a:solidFill>
              <a:latin typeface="Arial" pitchFamily="34" charset="0"/>
              <a:ea typeface="楷体_GB2312" pitchFamily="49" charset="-122"/>
              <a:cs typeface="+mn-cs"/>
            </a:rPr>
            <a:t>个月的，银行应提示客户提交其已设立外商投资企业的相关材料或不设立外资投资企业的说明，并按相关规定划转账户内资金。</a:t>
          </a:r>
          <a:endParaRPr lang="zh-CN" sz="1800" kern="1200" dirty="0">
            <a:solidFill>
              <a:schemeClr val="tx1"/>
            </a:solidFill>
            <a:latin typeface="Arial" pitchFamily="34" charset="0"/>
            <a:ea typeface="楷体_GB2312" pitchFamily="49" charset="-122"/>
            <a:cs typeface="+mn-cs"/>
          </a:endParaRPr>
        </a:p>
      </dgm:t>
    </dgm:pt>
    <dgm:pt modelId="{79B82E70-2748-4957-8A86-73006C2892E5}" type="parTrans" cxnId="{A412A979-C836-4642-B8AC-097DC5A55FDD}">
      <dgm:prSet/>
      <dgm:spPr/>
      <dgm:t>
        <a:bodyPr/>
        <a:lstStyle/>
        <a:p>
          <a:endParaRPr lang="zh-CN" altLang="en-US"/>
        </a:p>
      </dgm:t>
    </dgm:pt>
    <dgm:pt modelId="{8BE24FFE-CF71-44E1-845F-FB119BB9FFBC}" type="sibTrans" cxnId="{A412A979-C836-4642-B8AC-097DC5A55FDD}">
      <dgm:prSet/>
      <dgm:spPr/>
      <dgm:t>
        <a:bodyPr/>
        <a:lstStyle/>
        <a:p>
          <a:endParaRPr lang="zh-CN" altLang="en-US"/>
        </a:p>
      </dgm:t>
    </dgm:pt>
    <dgm:pt modelId="{9890B7DA-105C-4B67-B8AA-F06459F3E47A}">
      <dgm:prSet custT="1"/>
      <dgm:spPr/>
      <dgm:t>
        <a:bodyPr/>
        <a:lstStyle/>
        <a:p>
          <a:r>
            <a:rPr lang="zh-CN" altLang="en-US" sz="1800" kern="1200" dirty="0" smtClean="0">
              <a:solidFill>
                <a:schemeClr val="tx1"/>
              </a:solidFill>
              <a:latin typeface="Arial" pitchFamily="34" charset="0"/>
              <a:ea typeface="楷体_GB2312" pitchFamily="49" charset="-122"/>
              <a:cs typeface="+mn-cs"/>
            </a:rPr>
            <a:t>（</a:t>
          </a:r>
          <a:r>
            <a:rPr lang="en-US" altLang="zh-CN" sz="1800" kern="1200" dirty="0" smtClean="0">
              <a:solidFill>
                <a:schemeClr val="tx1"/>
              </a:solidFill>
              <a:latin typeface="Arial" pitchFamily="34" charset="0"/>
              <a:ea typeface="楷体_GB2312" pitchFamily="49" charset="-122"/>
              <a:cs typeface="+mn-cs"/>
            </a:rPr>
            <a:t>4</a:t>
          </a:r>
          <a:r>
            <a:rPr lang="zh-CN" altLang="en-US" sz="1800" kern="1200" dirty="0" smtClean="0">
              <a:solidFill>
                <a:schemeClr val="tx1"/>
              </a:solidFill>
              <a:latin typeface="Arial" pitchFamily="34" charset="0"/>
              <a:ea typeface="楷体_GB2312" pitchFamily="49" charset="-122"/>
              <a:cs typeface="+mn-cs"/>
            </a:rPr>
            <a:t>）</a:t>
          </a:r>
          <a:r>
            <a:rPr lang="zh-CN" sz="1800" kern="1200" dirty="0" smtClean="0">
              <a:solidFill>
                <a:schemeClr val="tx1"/>
              </a:solidFill>
              <a:latin typeface="Arial" pitchFamily="34" charset="0"/>
              <a:ea typeface="楷体_GB2312" pitchFamily="49" charset="-122"/>
              <a:cs typeface="+mn-cs"/>
            </a:rPr>
            <a:t>银行应在前期费用账户关闭当日通过国家外汇管理局应用服务平台报送关户信息，关注关户信息报送情况。</a:t>
          </a:r>
          <a:endParaRPr lang="zh-CN" sz="1800" kern="1200" dirty="0">
            <a:solidFill>
              <a:schemeClr val="tx1"/>
            </a:solidFill>
            <a:latin typeface="Arial" pitchFamily="34" charset="0"/>
            <a:ea typeface="楷体_GB2312" pitchFamily="49" charset="-122"/>
            <a:cs typeface="+mn-cs"/>
          </a:endParaRPr>
        </a:p>
      </dgm:t>
    </dgm:pt>
    <dgm:pt modelId="{CBBA7C6D-D95D-4C62-A767-550A7D351BF4}" type="parTrans" cxnId="{D095B6A2-FD0F-4684-9BF4-4050DA8275FE}">
      <dgm:prSet/>
      <dgm:spPr/>
      <dgm:t>
        <a:bodyPr/>
        <a:lstStyle/>
        <a:p>
          <a:endParaRPr lang="zh-CN" altLang="en-US"/>
        </a:p>
      </dgm:t>
    </dgm:pt>
    <dgm:pt modelId="{F75155F0-FE8D-40AF-95DF-47FCABE6436B}" type="sibTrans" cxnId="{D095B6A2-FD0F-4684-9BF4-4050DA8275FE}">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custLinFactNeighborY="392">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7246" custScaleY="125122">
        <dgm:presLayoutVars>
          <dgm:bulletEnabled val="1"/>
        </dgm:presLayoutVars>
      </dgm:prSet>
      <dgm:spPr/>
      <dgm:t>
        <a:bodyPr/>
        <a:lstStyle/>
        <a:p>
          <a:endParaRPr lang="zh-CN" altLang="en-US"/>
        </a:p>
      </dgm:t>
    </dgm:pt>
  </dgm:ptLst>
  <dgm:cxnLst>
    <dgm:cxn modelId="{CCD01464-4EBD-4304-B79B-A0B3DEE955B8}" type="presOf" srcId="{C88FC5CB-C900-44B8-9BBF-D882C2D8800E}" destId="{FDFBF808-E2F1-4485-A9CE-511DC2CD3A0F}" srcOrd="0" destOrd="7" presId="urn:microsoft.com/office/officeart/2005/8/layout/vList5"/>
    <dgm:cxn modelId="{E26AAE17-0CE1-48EF-8F7A-4787B82B8B11}" type="presOf" srcId="{6EFE5BD3-87A3-4FE6-889D-CF8F404F0E2F}" destId="{FDFBF808-E2F1-4485-A9CE-511DC2CD3A0F}" srcOrd="0" destOrd="2" presId="urn:microsoft.com/office/officeart/2005/8/layout/vList5"/>
    <dgm:cxn modelId="{3803B6B4-815C-4614-B898-E7E3C5CDE765}" type="presOf" srcId="{A891B740-844C-418D-9471-63EA1B01A53B}" destId="{FDFBF808-E2F1-4485-A9CE-511DC2CD3A0F}" srcOrd="0" destOrd="0" presId="urn:microsoft.com/office/officeart/2005/8/layout/vList5"/>
    <dgm:cxn modelId="{C495E0AF-0974-4AB2-B56A-96214E675231}" type="presOf" srcId="{A460CF16-8285-4C3E-B552-4911DB646693}" destId="{67B0E45C-75D4-4FAF-B55A-5393B7772051}" srcOrd="0" destOrd="0" presId="urn:microsoft.com/office/officeart/2005/8/layout/vList5"/>
    <dgm:cxn modelId="{D095B6A2-FD0F-4684-9BF4-4050DA8275FE}" srcId="{05021A75-1E35-4623-872C-CEEBE7EDDAAB}" destId="{9890B7DA-105C-4B67-B8AA-F06459F3E47A}" srcOrd="4" destOrd="0" parTransId="{CBBA7C6D-D95D-4C62-A767-550A7D351BF4}" sibTransId="{F75155F0-FE8D-40AF-95DF-47FCABE6436B}"/>
    <dgm:cxn modelId="{73A9A895-4ACF-444A-9FAC-73FBA0913E39}" type="presOf" srcId="{05021A75-1E35-4623-872C-CEEBE7EDDAAB}" destId="{2E0A93D8-C795-42BA-BF8A-37CE113AD113}" srcOrd="0" destOrd="0"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DA63EEFB-5827-44DD-AA1B-7FBCA498D4D8}" srcId="{05021A75-1E35-4623-872C-CEEBE7EDDAAB}" destId="{C88FC5CB-C900-44B8-9BBF-D882C2D8800E}" srcOrd="7" destOrd="0" parTransId="{65E23B59-EE76-4A1D-B278-6E07F6B4C352}" sibTransId="{05DD18CC-38A7-449C-AEC9-FBB105ACBFC3}"/>
    <dgm:cxn modelId="{9D536229-6945-4CF1-B5D4-DCE2DB4FC288}" srcId="{05021A75-1E35-4623-872C-CEEBE7EDDAAB}" destId="{A609A10E-5603-4428-ACE0-2133BD3B24D9}" srcOrd="6" destOrd="0" parTransId="{D7A0DE29-99E0-4641-9FAF-3826D61671FC}" sibTransId="{0C541856-EAAC-4C1B-8FB2-7D59FB573D99}"/>
    <dgm:cxn modelId="{37E292E3-AA3C-4D70-8F06-C8BB0A181218}" type="presOf" srcId="{F56B8B29-849A-4351-8AA2-70037FAAD70B}" destId="{FDFBF808-E2F1-4485-A9CE-511DC2CD3A0F}" srcOrd="0" destOrd="8" presId="urn:microsoft.com/office/officeart/2005/8/layout/vList5"/>
    <dgm:cxn modelId="{A57EBDA3-1F63-4349-9C2A-7E89B328A462}" srcId="{05021A75-1E35-4623-872C-CEEBE7EDDAAB}" destId="{F56B8B29-849A-4351-8AA2-70037FAAD70B}" srcOrd="8" destOrd="0" parTransId="{58876804-E3F6-46C6-A894-3D3CAAF6EEC8}" sibTransId="{C7AB3CDA-1615-4D64-8ECF-F09B94E846B2}"/>
    <dgm:cxn modelId="{216DB20C-057D-4086-96E9-A6A189BEA5AD}" type="presOf" srcId="{103F05E9-566E-4D2A-9E62-BA7960DA534E}" destId="{FDFBF808-E2F1-4485-A9CE-511DC2CD3A0F}" srcOrd="0" destOrd="5" presId="urn:microsoft.com/office/officeart/2005/8/layout/vList5"/>
    <dgm:cxn modelId="{9C6FD1B7-1FF2-4C03-B64E-C857D755B02E}" type="presOf" srcId="{A609A10E-5603-4428-ACE0-2133BD3B24D9}" destId="{FDFBF808-E2F1-4485-A9CE-511DC2CD3A0F}" srcOrd="0" destOrd="6" presId="urn:microsoft.com/office/officeart/2005/8/layout/vList5"/>
    <dgm:cxn modelId="{F3C1512E-AB4A-49F8-9420-3144B08B5B20}" type="presOf" srcId="{C6B871FE-3B67-4B96-9C87-E96AABFD9DBC}" destId="{FDFBF808-E2F1-4485-A9CE-511DC2CD3A0F}" srcOrd="0" destOrd="3" presId="urn:microsoft.com/office/officeart/2005/8/layout/vList5"/>
    <dgm:cxn modelId="{A412A979-C836-4642-B8AC-097DC5A55FDD}" srcId="{05021A75-1E35-4623-872C-CEEBE7EDDAAB}" destId="{C6B871FE-3B67-4B96-9C87-E96AABFD9DBC}" srcOrd="3" destOrd="0" parTransId="{79B82E70-2748-4957-8A86-73006C2892E5}" sibTransId="{8BE24FFE-CF71-44E1-845F-FB119BB9FFBC}"/>
    <dgm:cxn modelId="{D40B5D03-25E3-4ABA-83B3-494258B33EB2}" srcId="{05021A75-1E35-4623-872C-CEEBE7EDDAAB}" destId="{6EFE5BD3-87A3-4FE6-889D-CF8F404F0E2F}" srcOrd="2" destOrd="0" parTransId="{2B6928B8-BD85-4868-B850-38DC4979364E}" sibTransId="{69D97AF3-DAB6-459E-A8F3-0582423E7FC3}"/>
    <dgm:cxn modelId="{157FFFE5-CC1C-4E9B-BD3D-BC0F407FF1E2}" srcId="{05021A75-1E35-4623-872C-CEEBE7EDDAAB}" destId="{103F05E9-566E-4D2A-9E62-BA7960DA534E}" srcOrd="5" destOrd="0" parTransId="{56F59332-FEFC-4C57-A2BA-5224F9CF1C33}" sibTransId="{B424C816-D4C6-4393-AD67-4D813D07331F}"/>
    <dgm:cxn modelId="{09F5680D-BA93-4D93-8528-73E50366BF9A}" type="presOf" srcId="{297E9658-6793-4743-A0C2-76EB244FC99E}" destId="{FDFBF808-E2F1-4485-A9CE-511DC2CD3A0F}" srcOrd="0" destOrd="1" presId="urn:microsoft.com/office/officeart/2005/8/layout/vList5"/>
    <dgm:cxn modelId="{E3E9907E-AB60-4A70-812B-783C3A332B41}" type="presOf" srcId="{9890B7DA-105C-4B67-B8AA-F06459F3E47A}" destId="{FDFBF808-E2F1-4485-A9CE-511DC2CD3A0F}" srcOrd="0" destOrd="4" presId="urn:microsoft.com/office/officeart/2005/8/layout/vList5"/>
    <dgm:cxn modelId="{11334043-17A7-4B41-A539-AB7D831A21E1}" srcId="{05021A75-1E35-4623-872C-CEEBE7EDDAAB}" destId="{A891B740-844C-418D-9471-63EA1B01A53B}" srcOrd="0" destOrd="0" parTransId="{65A25435-9518-4343-9F24-6B318562805F}" sibTransId="{3B183337-C417-4970-96EA-161A72EEAA46}"/>
    <dgm:cxn modelId="{5615E331-9CEA-473A-AAF3-270AAFB09C0C}" srcId="{05021A75-1E35-4623-872C-CEEBE7EDDAAB}" destId="{297E9658-6793-4743-A0C2-76EB244FC99E}" srcOrd="1" destOrd="0" parTransId="{68AC9BED-63F1-4BC0-B1CA-1B64CC8C7D0E}" sibTransId="{2708A421-468C-45C8-8E6D-EBE669931E6A}"/>
    <dgm:cxn modelId="{5446D044-7485-46FA-A37C-8C17654500E2}" type="presParOf" srcId="{67B0E45C-75D4-4FAF-B55A-5393B7772051}" destId="{0FA01ECE-F83B-4787-A4E6-97159FEAF9FF}" srcOrd="0" destOrd="0" presId="urn:microsoft.com/office/officeart/2005/8/layout/vList5"/>
    <dgm:cxn modelId="{F464F4B0-D084-421E-8E5A-5F71F40D024A}" type="presParOf" srcId="{0FA01ECE-F83B-4787-A4E6-97159FEAF9FF}" destId="{2E0A93D8-C795-42BA-BF8A-37CE113AD113}" srcOrd="0" destOrd="0" presId="urn:microsoft.com/office/officeart/2005/8/layout/vList5"/>
    <dgm:cxn modelId="{CD1165A4-7294-4E2B-BC5D-856450D6CC72}"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B7A180-CFE8-4C00-9EB3-36DF0B9F09AD}" type="doc">
      <dgm:prSet loTypeId="urn:microsoft.com/office/officeart/2005/8/layout/hProcess9" loCatId="process" qsTypeId="urn:microsoft.com/office/officeart/2005/8/quickstyle/simple1" qsCatId="simple" csTypeId="urn:microsoft.com/office/officeart/2005/8/colors/accent1_2" csCatId="accent1" phldr="1"/>
      <dgm:spPr/>
    </dgm:pt>
    <dgm:pt modelId="{04FBEC09-E147-40C8-9910-A3CF6145AA7A}">
      <dgm:prSet phldrT="[文本]" custT="1"/>
      <dgm:spPr/>
      <dgm:t>
        <a:bodyPr/>
        <a:lstStyle/>
        <a:p>
          <a:r>
            <a:rPr lang="zh-CN" sz="2400" b="1" dirty="0" smtClean="0"/>
            <a:t>起步</a:t>
          </a:r>
          <a:endParaRPr lang="en-US" altLang="zh-CN" sz="2400" b="1" dirty="0" smtClean="0"/>
        </a:p>
        <a:p>
          <a:r>
            <a:rPr lang="en-US" altLang="zh-CN" sz="2000" b="1" dirty="0" smtClean="0">
              <a:latin typeface="+mn-ea"/>
              <a:ea typeface="+mn-ea"/>
            </a:rPr>
            <a:t>(</a:t>
          </a:r>
          <a:r>
            <a:rPr lang="en-US" sz="2000" b="1" dirty="0" smtClean="0">
              <a:latin typeface="+mn-ea"/>
              <a:ea typeface="+mn-ea"/>
            </a:rPr>
            <a:t>1979</a:t>
          </a:r>
          <a:r>
            <a:rPr lang="zh-CN" sz="2000" b="1" dirty="0" smtClean="0">
              <a:latin typeface="+mn-ea"/>
              <a:ea typeface="+mn-ea"/>
            </a:rPr>
            <a:t>年</a:t>
          </a:r>
          <a:r>
            <a:rPr lang="en-US" altLang="zh-CN" sz="2000" b="1" dirty="0" smtClean="0">
              <a:latin typeface="+mn-ea"/>
              <a:ea typeface="+mn-ea"/>
            </a:rPr>
            <a:t>-2001</a:t>
          </a:r>
          <a:r>
            <a:rPr lang="zh-CN" sz="2000" b="1" dirty="0" smtClean="0">
              <a:latin typeface="+mn-ea"/>
              <a:ea typeface="+mn-ea"/>
            </a:rPr>
            <a:t>年</a:t>
          </a:r>
          <a:r>
            <a:rPr lang="en-US" altLang="zh-CN" sz="2000" b="1" dirty="0" smtClean="0">
              <a:latin typeface="+mn-ea"/>
              <a:ea typeface="+mn-ea"/>
            </a:rPr>
            <a:t>)</a:t>
          </a:r>
          <a:endParaRPr lang="zh-CN" altLang="en-US" sz="2000" b="1" dirty="0">
            <a:latin typeface="+mn-ea"/>
            <a:ea typeface="+mn-ea"/>
          </a:endParaRPr>
        </a:p>
      </dgm:t>
    </dgm:pt>
    <dgm:pt modelId="{9CF8EE0A-81FD-46FC-B1AD-D022D29FCB8C}" type="parTrans" cxnId="{A45E02E6-E65F-490C-AB1D-79913485A7E4}">
      <dgm:prSet/>
      <dgm:spPr/>
      <dgm:t>
        <a:bodyPr/>
        <a:lstStyle/>
        <a:p>
          <a:endParaRPr lang="zh-CN" altLang="en-US"/>
        </a:p>
      </dgm:t>
    </dgm:pt>
    <dgm:pt modelId="{6FE4F134-E3B8-4A82-9610-2CB829F1626F}" type="sibTrans" cxnId="{A45E02E6-E65F-490C-AB1D-79913485A7E4}">
      <dgm:prSet/>
      <dgm:spPr/>
      <dgm:t>
        <a:bodyPr/>
        <a:lstStyle/>
        <a:p>
          <a:endParaRPr lang="zh-CN" altLang="en-US"/>
        </a:p>
      </dgm:t>
    </dgm:pt>
    <dgm:pt modelId="{AFFCD330-676C-4B28-B3E1-F25BEBB31495}">
      <dgm:prSet phldrT="[文本]" custT="1"/>
      <dgm:spPr/>
      <dgm:t>
        <a:bodyPr/>
        <a:lstStyle/>
        <a:p>
          <a:r>
            <a:rPr lang="zh-CN" sz="2400" b="1" dirty="0" smtClean="0"/>
            <a:t>调整</a:t>
          </a:r>
          <a:r>
            <a:rPr lang="zh-CN" altLang="en-US" sz="2000" b="1" dirty="0" smtClean="0"/>
            <a:t>（</a:t>
          </a:r>
          <a:r>
            <a:rPr lang="en-US" altLang="zh-CN" sz="2000" b="1" dirty="0" smtClean="0"/>
            <a:t>2002</a:t>
          </a:r>
          <a:r>
            <a:rPr lang="zh-CN" sz="2000" b="1" dirty="0" smtClean="0"/>
            <a:t>年</a:t>
          </a:r>
          <a:r>
            <a:rPr lang="en-US" altLang="zh-CN" sz="2000" b="1" dirty="0" smtClean="0"/>
            <a:t>-</a:t>
          </a:r>
          <a:r>
            <a:rPr lang="en-US" sz="2000" b="1" dirty="0" smtClean="0"/>
            <a:t>2015</a:t>
          </a:r>
          <a:r>
            <a:rPr lang="zh-CN" sz="2000" b="1" dirty="0" smtClean="0"/>
            <a:t>年</a:t>
          </a:r>
          <a:r>
            <a:rPr lang="en-US" altLang="zh-CN" sz="2000" b="1" dirty="0" smtClean="0"/>
            <a:t>)</a:t>
          </a:r>
          <a:endParaRPr lang="zh-CN" altLang="en-US" sz="2400" b="1" dirty="0"/>
        </a:p>
      </dgm:t>
    </dgm:pt>
    <dgm:pt modelId="{A52F38B2-664B-46FE-BB53-27C6ABB49F70}" type="parTrans" cxnId="{E46ED0E8-258B-497C-A1A5-1F54A1A8C3A0}">
      <dgm:prSet/>
      <dgm:spPr/>
      <dgm:t>
        <a:bodyPr/>
        <a:lstStyle/>
        <a:p>
          <a:endParaRPr lang="zh-CN" altLang="en-US"/>
        </a:p>
      </dgm:t>
    </dgm:pt>
    <dgm:pt modelId="{72F35307-89D1-4303-862E-3CDA76839837}" type="sibTrans" cxnId="{E46ED0E8-258B-497C-A1A5-1F54A1A8C3A0}">
      <dgm:prSet/>
      <dgm:spPr/>
      <dgm:t>
        <a:bodyPr/>
        <a:lstStyle/>
        <a:p>
          <a:endParaRPr lang="zh-CN" altLang="en-US"/>
        </a:p>
      </dgm:t>
    </dgm:pt>
    <dgm:pt modelId="{DA01976D-EBBF-4637-AE07-1E3E5119E720}">
      <dgm:prSet phldrT="[文本]" custT="1"/>
      <dgm:spPr/>
      <dgm:t>
        <a:bodyPr/>
        <a:lstStyle/>
        <a:p>
          <a:r>
            <a:rPr lang="zh-CN" sz="2400" b="1" dirty="0" smtClean="0"/>
            <a:t>简政放权</a:t>
          </a:r>
          <a:r>
            <a:rPr lang="en-US" altLang="zh-CN" sz="2000" b="1" dirty="0" smtClean="0"/>
            <a:t>(</a:t>
          </a:r>
          <a:r>
            <a:rPr lang="en-US" sz="2000" b="1" dirty="0" smtClean="0"/>
            <a:t>2015</a:t>
          </a:r>
          <a:r>
            <a:rPr lang="zh-CN" sz="2000" b="1" dirty="0" smtClean="0"/>
            <a:t>年</a:t>
          </a:r>
          <a:r>
            <a:rPr lang="en-US" altLang="zh-CN" sz="2000" b="1" dirty="0" smtClean="0"/>
            <a:t>-</a:t>
          </a:r>
          <a:r>
            <a:rPr lang="zh-CN" sz="2000" b="1" dirty="0" smtClean="0"/>
            <a:t>至今</a:t>
          </a:r>
          <a:r>
            <a:rPr lang="en-US" altLang="zh-CN" sz="2000" b="1" dirty="0" smtClean="0"/>
            <a:t>)</a:t>
          </a:r>
          <a:endParaRPr lang="zh-CN" altLang="en-US" sz="2000" dirty="0"/>
        </a:p>
      </dgm:t>
    </dgm:pt>
    <dgm:pt modelId="{180747EA-134A-4F3D-9A0D-FE05F6F8AA8D}" type="parTrans" cxnId="{184980A1-F3C9-4414-BA55-9436C1C68C6A}">
      <dgm:prSet/>
      <dgm:spPr/>
      <dgm:t>
        <a:bodyPr/>
        <a:lstStyle/>
        <a:p>
          <a:endParaRPr lang="zh-CN" altLang="en-US"/>
        </a:p>
      </dgm:t>
    </dgm:pt>
    <dgm:pt modelId="{D033DAEA-54D1-499E-A7BA-2690F3A9387C}" type="sibTrans" cxnId="{184980A1-F3C9-4414-BA55-9436C1C68C6A}">
      <dgm:prSet/>
      <dgm:spPr/>
      <dgm:t>
        <a:bodyPr/>
        <a:lstStyle/>
        <a:p>
          <a:endParaRPr lang="zh-CN" altLang="en-US"/>
        </a:p>
      </dgm:t>
    </dgm:pt>
    <dgm:pt modelId="{42E7A791-C9A8-492D-AEA3-EBFBD27403A7}" type="pres">
      <dgm:prSet presAssocID="{35B7A180-CFE8-4C00-9EB3-36DF0B9F09AD}" presName="CompostProcess" presStyleCnt="0">
        <dgm:presLayoutVars>
          <dgm:dir/>
          <dgm:resizeHandles val="exact"/>
        </dgm:presLayoutVars>
      </dgm:prSet>
      <dgm:spPr/>
    </dgm:pt>
    <dgm:pt modelId="{0AA414E3-87BD-4F37-AEAE-FD79CA6E571B}" type="pres">
      <dgm:prSet presAssocID="{35B7A180-CFE8-4C00-9EB3-36DF0B9F09AD}" presName="arrow" presStyleLbl="bgShp" presStyleIdx="0" presStyleCnt="1"/>
      <dgm:spPr/>
    </dgm:pt>
    <dgm:pt modelId="{35668426-C4D4-4217-BF73-E982E24B33C8}" type="pres">
      <dgm:prSet presAssocID="{35B7A180-CFE8-4C00-9EB3-36DF0B9F09AD}" presName="linearProcess" presStyleCnt="0"/>
      <dgm:spPr/>
    </dgm:pt>
    <dgm:pt modelId="{210DC100-02E1-4055-944E-B436A4B0CA82}" type="pres">
      <dgm:prSet presAssocID="{04FBEC09-E147-40C8-9910-A3CF6145AA7A}" presName="textNode" presStyleLbl="node1" presStyleIdx="0" presStyleCnt="3">
        <dgm:presLayoutVars>
          <dgm:bulletEnabled val="1"/>
        </dgm:presLayoutVars>
      </dgm:prSet>
      <dgm:spPr/>
      <dgm:t>
        <a:bodyPr/>
        <a:lstStyle/>
        <a:p>
          <a:endParaRPr lang="zh-CN" altLang="en-US"/>
        </a:p>
      </dgm:t>
    </dgm:pt>
    <dgm:pt modelId="{981C814D-24B1-491A-92DC-CB45FA49E99B}" type="pres">
      <dgm:prSet presAssocID="{6FE4F134-E3B8-4A82-9610-2CB829F1626F}" presName="sibTrans" presStyleCnt="0"/>
      <dgm:spPr/>
    </dgm:pt>
    <dgm:pt modelId="{D8981139-F3F5-4667-814A-EE99511F380D}" type="pres">
      <dgm:prSet presAssocID="{AFFCD330-676C-4B28-B3E1-F25BEBB31495}" presName="textNode" presStyleLbl="node1" presStyleIdx="1" presStyleCnt="3">
        <dgm:presLayoutVars>
          <dgm:bulletEnabled val="1"/>
        </dgm:presLayoutVars>
      </dgm:prSet>
      <dgm:spPr/>
      <dgm:t>
        <a:bodyPr/>
        <a:lstStyle/>
        <a:p>
          <a:endParaRPr lang="zh-CN" altLang="en-US"/>
        </a:p>
      </dgm:t>
    </dgm:pt>
    <dgm:pt modelId="{7843F392-7EC6-4FB6-8829-B6D62DAFB0DE}" type="pres">
      <dgm:prSet presAssocID="{72F35307-89D1-4303-862E-3CDA76839837}" presName="sibTrans" presStyleCnt="0"/>
      <dgm:spPr/>
    </dgm:pt>
    <dgm:pt modelId="{2523E44D-4665-4B31-A12B-7EC63B40D88B}" type="pres">
      <dgm:prSet presAssocID="{DA01976D-EBBF-4637-AE07-1E3E5119E720}" presName="textNode" presStyleLbl="node1" presStyleIdx="2" presStyleCnt="3">
        <dgm:presLayoutVars>
          <dgm:bulletEnabled val="1"/>
        </dgm:presLayoutVars>
      </dgm:prSet>
      <dgm:spPr/>
      <dgm:t>
        <a:bodyPr/>
        <a:lstStyle/>
        <a:p>
          <a:endParaRPr lang="zh-CN" altLang="en-US"/>
        </a:p>
      </dgm:t>
    </dgm:pt>
  </dgm:ptLst>
  <dgm:cxnLst>
    <dgm:cxn modelId="{99BC03AC-375C-4346-A4D1-51BA63C1EE36}" type="presOf" srcId="{04FBEC09-E147-40C8-9910-A3CF6145AA7A}" destId="{210DC100-02E1-4055-944E-B436A4B0CA82}" srcOrd="0" destOrd="0" presId="urn:microsoft.com/office/officeart/2005/8/layout/hProcess9"/>
    <dgm:cxn modelId="{21436678-70CC-4CE0-8B97-4A2F993E26AD}" type="presOf" srcId="{AFFCD330-676C-4B28-B3E1-F25BEBB31495}" destId="{D8981139-F3F5-4667-814A-EE99511F380D}" srcOrd="0" destOrd="0" presId="urn:microsoft.com/office/officeart/2005/8/layout/hProcess9"/>
    <dgm:cxn modelId="{E46ED0E8-258B-497C-A1A5-1F54A1A8C3A0}" srcId="{35B7A180-CFE8-4C00-9EB3-36DF0B9F09AD}" destId="{AFFCD330-676C-4B28-B3E1-F25BEBB31495}" srcOrd="1" destOrd="0" parTransId="{A52F38B2-664B-46FE-BB53-27C6ABB49F70}" sibTransId="{72F35307-89D1-4303-862E-3CDA76839837}"/>
    <dgm:cxn modelId="{CB3184C5-127A-4090-AD3E-299623714196}" type="presOf" srcId="{35B7A180-CFE8-4C00-9EB3-36DF0B9F09AD}" destId="{42E7A791-C9A8-492D-AEA3-EBFBD27403A7}" srcOrd="0" destOrd="0" presId="urn:microsoft.com/office/officeart/2005/8/layout/hProcess9"/>
    <dgm:cxn modelId="{D4DB5C4B-2C61-4205-A5EF-25C3A29CBADE}" type="presOf" srcId="{DA01976D-EBBF-4637-AE07-1E3E5119E720}" destId="{2523E44D-4665-4B31-A12B-7EC63B40D88B}" srcOrd="0" destOrd="0" presId="urn:microsoft.com/office/officeart/2005/8/layout/hProcess9"/>
    <dgm:cxn modelId="{A45E02E6-E65F-490C-AB1D-79913485A7E4}" srcId="{35B7A180-CFE8-4C00-9EB3-36DF0B9F09AD}" destId="{04FBEC09-E147-40C8-9910-A3CF6145AA7A}" srcOrd="0" destOrd="0" parTransId="{9CF8EE0A-81FD-46FC-B1AD-D022D29FCB8C}" sibTransId="{6FE4F134-E3B8-4A82-9610-2CB829F1626F}"/>
    <dgm:cxn modelId="{184980A1-F3C9-4414-BA55-9436C1C68C6A}" srcId="{35B7A180-CFE8-4C00-9EB3-36DF0B9F09AD}" destId="{DA01976D-EBBF-4637-AE07-1E3E5119E720}" srcOrd="2" destOrd="0" parTransId="{180747EA-134A-4F3D-9A0D-FE05F6F8AA8D}" sibTransId="{D033DAEA-54D1-499E-A7BA-2690F3A9387C}"/>
    <dgm:cxn modelId="{051F57BA-9D3E-4065-8A8F-8A152F230020}" type="presParOf" srcId="{42E7A791-C9A8-492D-AEA3-EBFBD27403A7}" destId="{0AA414E3-87BD-4F37-AEAE-FD79CA6E571B}" srcOrd="0" destOrd="0" presId="urn:microsoft.com/office/officeart/2005/8/layout/hProcess9"/>
    <dgm:cxn modelId="{5A9B0B55-9BF7-400F-8D4C-6D60C8D137AB}" type="presParOf" srcId="{42E7A791-C9A8-492D-AEA3-EBFBD27403A7}" destId="{35668426-C4D4-4217-BF73-E982E24B33C8}" srcOrd="1" destOrd="0" presId="urn:microsoft.com/office/officeart/2005/8/layout/hProcess9"/>
    <dgm:cxn modelId="{1758A39A-FF80-40D4-8B84-2CB2BDD2991B}" type="presParOf" srcId="{35668426-C4D4-4217-BF73-E982E24B33C8}" destId="{210DC100-02E1-4055-944E-B436A4B0CA82}" srcOrd="0" destOrd="0" presId="urn:microsoft.com/office/officeart/2005/8/layout/hProcess9"/>
    <dgm:cxn modelId="{DBBAD08E-83CE-4898-9F32-F9276684DDC8}" type="presParOf" srcId="{35668426-C4D4-4217-BF73-E982E24B33C8}" destId="{981C814D-24B1-491A-92DC-CB45FA49E99B}" srcOrd="1" destOrd="0" presId="urn:microsoft.com/office/officeart/2005/8/layout/hProcess9"/>
    <dgm:cxn modelId="{D843D497-7D96-456C-A86F-E144C97DB2CA}" type="presParOf" srcId="{35668426-C4D4-4217-BF73-E982E24B33C8}" destId="{D8981139-F3F5-4667-814A-EE99511F380D}" srcOrd="2" destOrd="0" presId="urn:microsoft.com/office/officeart/2005/8/layout/hProcess9"/>
    <dgm:cxn modelId="{70659C34-3551-48A7-A190-C3AA98EFF186}" type="presParOf" srcId="{35668426-C4D4-4217-BF73-E982E24B33C8}" destId="{7843F392-7EC6-4FB6-8829-B6D62DAFB0DE}" srcOrd="3" destOrd="0" presId="urn:microsoft.com/office/officeart/2005/8/layout/hProcess9"/>
    <dgm:cxn modelId="{3E6ED5BB-42AD-48DF-A9F8-0BC65854F5E7}" type="presParOf" srcId="{35668426-C4D4-4217-BF73-E982E24B33C8}" destId="{2523E44D-4665-4B31-A12B-7EC63B40D88B}"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en-US" sz="1800" b="1" kern="1200" dirty="0" smtClean="0">
              <a:solidFill>
                <a:schemeClr val="tx1"/>
              </a:solidFill>
              <a:latin typeface="Arial" pitchFamily="34" charset="0"/>
              <a:ea typeface="楷体_GB2312" pitchFamily="49" charset="-122"/>
              <a:cs typeface="+mn-cs"/>
            </a:rPr>
            <a:t>3.</a:t>
          </a:r>
          <a:r>
            <a:rPr lang="zh-CN" altLang="en-US" sz="1800" b="1" kern="1200" dirty="0" smtClean="0">
              <a:solidFill>
                <a:schemeClr val="tx1"/>
              </a:solidFill>
              <a:latin typeface="Arial" pitchFamily="34" charset="0"/>
              <a:ea typeface="楷体_GB2312" pitchFamily="49" charset="-122"/>
              <a:cs typeface="+mn-cs"/>
            </a:rPr>
            <a:t>使用</a:t>
          </a:r>
          <a:endParaRPr lang="zh-CN" altLang="en-US" sz="1800" b="1" kern="1200" dirty="0">
            <a:solidFill>
              <a:schemeClr val="tx1"/>
            </a:solidFill>
            <a:latin typeface="Arial" pitchFamily="34" charset="0"/>
            <a:ea typeface="楷体_GB2312" pitchFamily="49" charset="-122"/>
            <a:cs typeface="+mn-cs"/>
          </a:endParaRPr>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98BD40E2-E753-44F1-B7B1-338BEBCA0018}">
      <dgm:prSet custT="1"/>
      <dgm:spPr/>
      <dgm:t>
        <a:bodyPr/>
        <a:lstStyle/>
        <a:p>
          <a:r>
            <a:rPr lang="zh-CN" altLang="en-US" sz="1800" kern="1200" dirty="0" smtClean="0">
              <a:solidFill>
                <a:schemeClr val="tx1"/>
              </a:solidFill>
              <a:latin typeface="Arial" pitchFamily="34" charset="0"/>
              <a:ea typeface="楷体_GB2312" pitchFamily="49" charset="-122"/>
              <a:cs typeface="+mn-cs"/>
            </a:rPr>
            <a:t>（</a:t>
          </a:r>
          <a:r>
            <a:rPr lang="en-US" altLang="zh-CN" sz="1800" kern="1200" dirty="0" smtClean="0">
              <a:solidFill>
                <a:schemeClr val="tx1"/>
              </a:solidFill>
              <a:latin typeface="Arial" pitchFamily="34" charset="0"/>
              <a:ea typeface="楷体_GB2312" pitchFamily="49" charset="-122"/>
              <a:cs typeface="+mn-cs"/>
            </a:rPr>
            <a:t>2</a:t>
          </a:r>
          <a:r>
            <a:rPr lang="zh-CN" altLang="en-US" sz="1800" kern="1200" dirty="0" smtClean="0">
              <a:solidFill>
                <a:schemeClr val="tx1"/>
              </a:solidFill>
              <a:latin typeface="Arial" pitchFamily="34" charset="0"/>
              <a:ea typeface="楷体_GB2312" pitchFamily="49" charset="-122"/>
              <a:cs typeface="+mn-cs"/>
            </a:rPr>
            <a:t>）</a:t>
          </a:r>
          <a:r>
            <a:rPr lang="zh-CN" sz="1800" kern="1200" dirty="0" smtClean="0">
              <a:solidFill>
                <a:schemeClr val="tx1"/>
              </a:solidFill>
              <a:latin typeface="Arial" pitchFamily="34" charset="0"/>
              <a:ea typeface="楷体_GB2312" pitchFamily="49" charset="-122"/>
              <a:cs typeface="+mn-cs"/>
            </a:rPr>
            <a:t>对于原币划转业务，境内汇款申请书上的“外汇局批件号／备案表号／业务编号”应填写被投资企业的业务登记凭证编号。划入行应查看被投资企业资本项目控制信息境内划转流入额度。</a:t>
          </a:r>
          <a:endParaRPr lang="zh-CN" altLang="en-US" sz="1800" kern="1200" dirty="0">
            <a:solidFill>
              <a:schemeClr val="tx1"/>
            </a:solidFill>
            <a:latin typeface="Arial" pitchFamily="34" charset="0"/>
            <a:ea typeface="楷体_GB2312" pitchFamily="49" charset="-122"/>
            <a:cs typeface="+mn-cs"/>
          </a:endParaRPr>
        </a:p>
      </dgm:t>
    </dgm:pt>
    <dgm:pt modelId="{4E0FE9EE-39C2-4581-990F-79E3A82ECE7F}" type="parTrans" cxnId="{921600F4-3EDD-435C-B58F-4FFA3A21DD1E}">
      <dgm:prSet/>
      <dgm:spPr/>
      <dgm:t>
        <a:bodyPr/>
        <a:lstStyle/>
        <a:p>
          <a:endParaRPr lang="zh-CN" altLang="en-US"/>
        </a:p>
      </dgm:t>
    </dgm:pt>
    <dgm:pt modelId="{DED549B0-D8E9-4A8C-8818-6E6D0A37163E}" type="sibTrans" cxnId="{921600F4-3EDD-435C-B58F-4FFA3A21DD1E}">
      <dgm:prSet/>
      <dgm:spPr/>
      <dgm:t>
        <a:bodyPr/>
        <a:lstStyle/>
        <a:p>
          <a:endParaRPr lang="zh-CN" altLang="en-US"/>
        </a:p>
      </dgm:t>
    </dgm:pt>
    <dgm:pt modelId="{E8FE8ED6-9588-4333-9133-2AAE76C8AF90}">
      <dgm:prSet phldrT="[文本]" custT="1"/>
      <dgm:spPr/>
      <dgm:t>
        <a:bodyPr/>
        <a:lstStyle/>
        <a:p>
          <a:r>
            <a:rPr lang="zh-CN" altLang="en-US" sz="1800" kern="1200" dirty="0" smtClean="0">
              <a:solidFill>
                <a:schemeClr val="tx1"/>
              </a:solidFill>
              <a:latin typeface="Arial" pitchFamily="34" charset="0"/>
              <a:ea typeface="楷体_GB2312" pitchFamily="49" charset="-122"/>
              <a:cs typeface="+mn-cs"/>
            </a:rPr>
            <a:t>（</a:t>
          </a:r>
          <a:r>
            <a:rPr lang="en-US" altLang="zh-CN" sz="1800" kern="1200" dirty="0" smtClean="0">
              <a:solidFill>
                <a:schemeClr val="tx1"/>
              </a:solidFill>
              <a:latin typeface="Arial" pitchFamily="34" charset="0"/>
              <a:ea typeface="楷体_GB2312" pitchFamily="49" charset="-122"/>
              <a:cs typeface="+mn-cs"/>
            </a:rPr>
            <a:t>1</a:t>
          </a:r>
          <a:r>
            <a:rPr lang="zh-CN" altLang="en-US" sz="1800" kern="1200" dirty="0" smtClean="0">
              <a:solidFill>
                <a:schemeClr val="tx1"/>
              </a:solidFill>
              <a:latin typeface="Arial" pitchFamily="34" charset="0"/>
              <a:ea typeface="楷体_GB2312" pitchFamily="49" charset="-122"/>
              <a:cs typeface="+mn-cs"/>
            </a:rPr>
            <a:t>）</a:t>
          </a:r>
          <a:r>
            <a:rPr lang="zh-CN" sz="1800" kern="1200" dirty="0" smtClean="0">
              <a:solidFill>
                <a:schemeClr val="tx1"/>
              </a:solidFill>
              <a:latin typeface="Arial" pitchFamily="34" charset="0"/>
              <a:ea typeface="楷体_GB2312" pitchFamily="49" charset="-122"/>
              <a:cs typeface="+mn-cs"/>
            </a:rPr>
            <a:t>前期费用账户内资金使用应当符合与境内直接投资活动相关的合理费用范围，结汇</a:t>
          </a:r>
          <a:r>
            <a:rPr lang="en-US" sz="1800" kern="1200" dirty="0" smtClean="0">
              <a:solidFill>
                <a:schemeClr val="tx1"/>
              </a:solidFill>
              <a:latin typeface="Arial" pitchFamily="34" charset="0"/>
              <a:ea typeface="楷体_GB2312" pitchFamily="49" charset="-122"/>
              <a:cs typeface="+mn-cs"/>
            </a:rPr>
            <a:t>/</a:t>
          </a:r>
          <a:r>
            <a:rPr lang="zh-CN" sz="1800" kern="1200" dirty="0" smtClean="0">
              <a:solidFill>
                <a:schemeClr val="tx1"/>
              </a:solidFill>
              <a:latin typeface="Arial" pitchFamily="34" charset="0"/>
              <a:ea typeface="楷体_GB2312" pitchFamily="49" charset="-122"/>
              <a:cs typeface="+mn-cs"/>
            </a:rPr>
            <a:t>支付金额应当与其经营规模相匹配，所提供的商业合同应符合法律法规和商业惯例，要素应当完整，签章应当齐全，条款清晰明确。对于合理性存在明显瑕疵的业务，应当不予办理。</a:t>
          </a:r>
          <a:endParaRPr lang="zh-CN" altLang="en-US" sz="1800" kern="1200" dirty="0">
            <a:solidFill>
              <a:schemeClr val="tx1"/>
            </a:solidFill>
            <a:latin typeface="Arial" pitchFamily="34" charset="0"/>
            <a:ea typeface="楷体_GB2312" pitchFamily="49" charset="-122"/>
            <a:cs typeface="+mn-cs"/>
          </a:endParaRPr>
        </a:p>
      </dgm:t>
    </dgm:pt>
    <dgm:pt modelId="{B6245598-9D93-4E5D-89E0-A1BA61AEF77A}" type="parTrans" cxnId="{239A9122-2FA0-4A88-B192-DD5510D2A3D3}">
      <dgm:prSet/>
      <dgm:spPr/>
    </dgm:pt>
    <dgm:pt modelId="{63CBAF1C-B8CD-4C5F-894E-2D1F1417F76A}" type="sibTrans" cxnId="{239A9122-2FA0-4A88-B192-DD5510D2A3D3}">
      <dgm:prSet/>
      <dgm:spPr/>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02922" custScaleY="121615">
        <dgm:presLayoutVars>
          <dgm:bulletEnabled val="1"/>
        </dgm:presLayoutVars>
      </dgm:prSet>
      <dgm:spPr/>
      <dgm:t>
        <a:bodyPr/>
        <a:lstStyle/>
        <a:p>
          <a:endParaRPr lang="zh-CN" altLang="en-US"/>
        </a:p>
      </dgm:t>
    </dgm:pt>
  </dgm:ptLst>
  <dgm:cxnLst>
    <dgm:cxn modelId="{921600F4-3EDD-435C-B58F-4FFA3A21DD1E}" srcId="{05021A75-1E35-4623-872C-CEEBE7EDDAAB}" destId="{98BD40E2-E753-44F1-B7B1-338BEBCA0018}" srcOrd="2" destOrd="0" parTransId="{4E0FE9EE-39C2-4581-990F-79E3A82ECE7F}" sibTransId="{DED549B0-D8E9-4A8C-8818-6E6D0A37163E}"/>
    <dgm:cxn modelId="{239A9122-2FA0-4A88-B192-DD5510D2A3D3}" srcId="{05021A75-1E35-4623-872C-CEEBE7EDDAAB}" destId="{E8FE8ED6-9588-4333-9133-2AAE76C8AF90}" srcOrd="1" destOrd="0" parTransId="{B6245598-9D93-4E5D-89E0-A1BA61AEF77A}" sibTransId="{63CBAF1C-B8CD-4C5F-894E-2D1F1417F76A}"/>
    <dgm:cxn modelId="{84D48CF7-410B-4530-A805-3403F3CF83B3}" srcId="{A460CF16-8285-4C3E-B552-4911DB646693}" destId="{05021A75-1E35-4623-872C-CEEBE7EDDAAB}" srcOrd="0" destOrd="0" parTransId="{2E0CBE13-4225-4E92-8DB5-C4B27CA6B5F3}" sibTransId="{8B9617DE-DF3F-48B7-967F-E6C2DB48F922}"/>
    <dgm:cxn modelId="{98DB8D02-FF07-485A-835B-8BC2B5895BC5}" srcId="{05021A75-1E35-4623-872C-CEEBE7EDDAAB}" destId="{B56B8B80-022F-4687-8018-720B00F94ECA}" srcOrd="0" destOrd="0" parTransId="{EA1E7AE6-09F5-45B7-9892-2C7F4E75A1DB}" sibTransId="{9DFE73AD-1C5A-464A-8CE8-D6F18AFD8C2E}"/>
    <dgm:cxn modelId="{88D065A6-3A3E-434A-B1B9-D4ABB27C00F9}" type="presOf" srcId="{E8FE8ED6-9588-4333-9133-2AAE76C8AF90}" destId="{FDFBF808-E2F1-4485-A9CE-511DC2CD3A0F}" srcOrd="0" destOrd="1" presId="urn:microsoft.com/office/officeart/2005/8/layout/vList5"/>
    <dgm:cxn modelId="{B6DB8EE2-00A8-45EB-91A5-108D7029CE30}" type="presOf" srcId="{B56B8B80-022F-4687-8018-720B00F94ECA}" destId="{FDFBF808-E2F1-4485-A9CE-511DC2CD3A0F}" srcOrd="0" destOrd="0" presId="urn:microsoft.com/office/officeart/2005/8/layout/vList5"/>
    <dgm:cxn modelId="{7756A80C-B63F-400B-8F7D-6C5EEE3FF446}" type="presOf" srcId="{05021A75-1E35-4623-872C-CEEBE7EDDAAB}" destId="{2E0A93D8-C795-42BA-BF8A-37CE113AD113}" srcOrd="0" destOrd="0" presId="urn:microsoft.com/office/officeart/2005/8/layout/vList5"/>
    <dgm:cxn modelId="{8D8C5FEC-8D98-43E5-8781-2148FDD89D08}" type="presOf" srcId="{A460CF16-8285-4C3E-B552-4911DB646693}" destId="{67B0E45C-75D4-4FAF-B55A-5393B7772051}" srcOrd="0" destOrd="0" presId="urn:microsoft.com/office/officeart/2005/8/layout/vList5"/>
    <dgm:cxn modelId="{185D3213-BCB3-4A7D-A3C5-11497E21726A}" type="presOf" srcId="{98BD40E2-E753-44F1-B7B1-338BEBCA0018}" destId="{FDFBF808-E2F1-4485-A9CE-511DC2CD3A0F}" srcOrd="0" destOrd="2" presId="urn:microsoft.com/office/officeart/2005/8/layout/vList5"/>
    <dgm:cxn modelId="{695F03E9-7367-4367-AE08-9E37B8C2F852}" type="presParOf" srcId="{67B0E45C-75D4-4FAF-B55A-5393B7772051}" destId="{0FA01ECE-F83B-4787-A4E6-97159FEAF9FF}" srcOrd="0" destOrd="0" presId="urn:microsoft.com/office/officeart/2005/8/layout/vList5"/>
    <dgm:cxn modelId="{BE53F097-D246-4BD8-99B2-53C80BDA2A60}" type="presParOf" srcId="{0FA01ECE-F83B-4787-A4E6-97159FEAF9FF}" destId="{2E0A93D8-C795-42BA-BF8A-37CE113AD113}" srcOrd="0" destOrd="0" presId="urn:microsoft.com/office/officeart/2005/8/layout/vList5"/>
    <dgm:cxn modelId="{EFB2DB9F-FF23-4BD1-BF3E-7115334F8933}"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460CF16-8285-4C3E-B552-4911DB646693}" type="doc">
      <dgm:prSet loTypeId="urn:microsoft.com/office/officeart/2005/8/layout/bList2#3" loCatId="list" qsTypeId="urn:microsoft.com/office/officeart/2005/8/quickstyle/3d4" qsCatId="3D" csTypeId="urn:microsoft.com/office/officeart/2005/8/colors/accent1_2" csCatId="accent1" phldr="1"/>
      <dgm:spPr/>
      <dgm:t>
        <a:bodyPr/>
        <a:lstStyle/>
        <a:p>
          <a:endParaRPr lang="zh-CN" altLang="en-US"/>
        </a:p>
      </dgm:t>
    </dgm:pt>
    <dgm:pt modelId="{301E1B59-0F04-45CB-A843-02B26777640E}">
      <dgm:prSet phldrT="[文本]" custT="1"/>
      <dgm:spPr/>
      <dgm:t>
        <a:bodyPr/>
        <a:lstStyle/>
        <a:p>
          <a:r>
            <a:rPr lang="zh-CN" altLang="en-US" sz="4000" b="1" dirty="0" smtClean="0"/>
            <a:t>业务定义</a:t>
          </a:r>
        </a:p>
      </dgm:t>
    </dgm:pt>
    <dgm:pt modelId="{E3CECB16-F4AA-472E-82E1-1A9E59AD2ABD}" type="parTrans" cxnId="{E318EF90-579A-4710-A1B9-998A906AA00B}">
      <dgm:prSet/>
      <dgm:spPr/>
      <dgm:t>
        <a:bodyPr/>
        <a:lstStyle/>
        <a:p>
          <a:endParaRPr lang="zh-CN" altLang="en-US"/>
        </a:p>
      </dgm:t>
    </dgm:pt>
    <dgm:pt modelId="{472F2FDC-4A80-4FB7-9E7F-FF9C9CB52883}" type="sibTrans" cxnId="{E318EF90-579A-4710-A1B9-998A906AA00B}">
      <dgm:prSet/>
      <dgm:spPr/>
      <dgm:t>
        <a:bodyPr/>
        <a:lstStyle/>
        <a:p>
          <a:endParaRPr lang="zh-CN" altLang="en-US"/>
        </a:p>
      </dgm:t>
    </dgm:pt>
    <dgm:pt modelId="{7D320D0D-0D24-4E85-9FCB-F98850160A37}">
      <dgm:prSet phldrT="[文本]" custT="1"/>
      <dgm:spPr/>
      <dgm:t>
        <a:bodyPr anchor="ctr"/>
        <a:lstStyle/>
        <a:p>
          <a:pPr algn="l"/>
          <a:r>
            <a:rPr lang="zh-CN" sz="2000" dirty="0" smtClean="0"/>
            <a:t>新设外商投资企业是指外国投资者（包括境外机构和境外个人）通过新设方式在境内设立外商投资企业或项目，并取得所有权、控制权、经营管理等权益的行为。</a:t>
          </a:r>
          <a:endParaRPr lang="zh-CN" altLang="en-US" sz="2000" dirty="0">
            <a:latin typeface="宋体" pitchFamily="2" charset="-122"/>
            <a:ea typeface="宋体" pitchFamily="2" charset="-122"/>
          </a:endParaRPr>
        </a:p>
      </dgm:t>
    </dgm:pt>
    <dgm:pt modelId="{99421653-95D7-4E31-A5C9-3DB6D1F42AAD}" type="parTrans" cxnId="{964C6F37-CF6C-49E2-BC91-8A21F397A4D8}">
      <dgm:prSet/>
      <dgm:spPr/>
      <dgm:t>
        <a:bodyPr/>
        <a:lstStyle/>
        <a:p>
          <a:endParaRPr lang="zh-CN" altLang="en-US"/>
        </a:p>
      </dgm:t>
    </dgm:pt>
    <dgm:pt modelId="{584D1B93-B774-45C6-B803-AB980BED5B21}" type="sibTrans" cxnId="{964C6F37-CF6C-49E2-BC91-8A21F397A4D8}">
      <dgm:prSet/>
      <dgm:spPr/>
      <dgm:t>
        <a:bodyPr/>
        <a:lstStyle/>
        <a:p>
          <a:endParaRPr lang="zh-CN" altLang="en-US"/>
        </a:p>
      </dgm:t>
    </dgm:pt>
    <dgm:pt modelId="{10150832-4104-400D-AE09-E6293B95F024}" type="pres">
      <dgm:prSet presAssocID="{A460CF16-8285-4C3E-B552-4911DB646693}" presName="diagram" presStyleCnt="0">
        <dgm:presLayoutVars>
          <dgm:dir/>
          <dgm:animLvl val="lvl"/>
          <dgm:resizeHandles val="exact"/>
        </dgm:presLayoutVars>
      </dgm:prSet>
      <dgm:spPr/>
      <dgm:t>
        <a:bodyPr/>
        <a:lstStyle/>
        <a:p>
          <a:endParaRPr lang="zh-CN" altLang="en-US"/>
        </a:p>
      </dgm:t>
    </dgm:pt>
    <dgm:pt modelId="{8F7E9588-E7E0-4F84-A566-2EEC34697833}" type="pres">
      <dgm:prSet presAssocID="{301E1B59-0F04-45CB-A843-02B26777640E}" presName="compNode" presStyleCnt="0"/>
      <dgm:spPr/>
      <dgm:t>
        <a:bodyPr/>
        <a:lstStyle/>
        <a:p>
          <a:endParaRPr lang="zh-CN" altLang="en-US"/>
        </a:p>
      </dgm:t>
    </dgm:pt>
    <dgm:pt modelId="{485B675F-5202-4AEA-B923-BAF68BFF1D10}" type="pres">
      <dgm:prSet presAssocID="{301E1B59-0F04-45CB-A843-02B26777640E}" presName="childRect" presStyleLbl="bgAcc1" presStyleIdx="0" presStyleCnt="1" custScaleX="157745" custLinFactNeighborY="-1525">
        <dgm:presLayoutVars>
          <dgm:bulletEnabled val="1"/>
        </dgm:presLayoutVars>
      </dgm:prSet>
      <dgm:spPr/>
      <dgm:t>
        <a:bodyPr/>
        <a:lstStyle/>
        <a:p>
          <a:endParaRPr lang="zh-CN" altLang="en-US"/>
        </a:p>
      </dgm:t>
    </dgm:pt>
    <dgm:pt modelId="{36B1C840-596C-4F5A-B4E1-0A5BA653A082}" type="pres">
      <dgm:prSet presAssocID="{301E1B59-0F04-45CB-A843-02B26777640E}" presName="parentText" presStyleLbl="node1" presStyleIdx="0" presStyleCnt="0">
        <dgm:presLayoutVars>
          <dgm:chMax val="0"/>
          <dgm:bulletEnabled val="1"/>
        </dgm:presLayoutVars>
      </dgm:prSet>
      <dgm:spPr/>
      <dgm:t>
        <a:bodyPr/>
        <a:lstStyle/>
        <a:p>
          <a:endParaRPr lang="zh-CN" altLang="en-US"/>
        </a:p>
      </dgm:t>
    </dgm:pt>
    <dgm:pt modelId="{A6208E11-A9D0-45AE-8498-2DD180457CA3}" type="pres">
      <dgm:prSet presAssocID="{301E1B59-0F04-45CB-A843-02B26777640E}" presName="parentRect" presStyleLbl="alignNode1" presStyleIdx="0" presStyleCnt="1" custScaleX="157957"/>
      <dgm:spPr/>
      <dgm:t>
        <a:bodyPr/>
        <a:lstStyle/>
        <a:p>
          <a:endParaRPr lang="zh-CN" altLang="en-US"/>
        </a:p>
      </dgm:t>
    </dgm:pt>
    <dgm:pt modelId="{8B1E01AC-533D-4647-BF5F-147E4540F057}" type="pres">
      <dgm:prSet presAssocID="{301E1B59-0F04-45CB-A843-02B26777640E}" presName="adorn" presStyleLbl="fgAccFollowNode1" presStyleIdx="0" presStyleCnt="1" custFlipVert="1" custFlipHor="1" custScaleX="2643" custScaleY="18031" custLinFactX="9631" custLinFactNeighborX="100000" custLinFactNeighborY="3252"/>
      <dgm:spPr/>
      <dgm:t>
        <a:bodyPr/>
        <a:lstStyle/>
        <a:p>
          <a:endParaRPr lang="zh-CN" altLang="en-US"/>
        </a:p>
      </dgm:t>
    </dgm:pt>
  </dgm:ptLst>
  <dgm:cxnLst>
    <dgm:cxn modelId="{E318EF90-579A-4710-A1B9-998A906AA00B}" srcId="{A460CF16-8285-4C3E-B552-4911DB646693}" destId="{301E1B59-0F04-45CB-A843-02B26777640E}" srcOrd="0" destOrd="0" parTransId="{E3CECB16-F4AA-472E-82E1-1A9E59AD2ABD}" sibTransId="{472F2FDC-4A80-4FB7-9E7F-FF9C9CB52883}"/>
    <dgm:cxn modelId="{04EE7BBE-FB0B-4362-9CFB-26DE1A032F97}" type="presOf" srcId="{7D320D0D-0D24-4E85-9FCB-F98850160A37}" destId="{485B675F-5202-4AEA-B923-BAF68BFF1D10}" srcOrd="0" destOrd="0" presId="urn:microsoft.com/office/officeart/2005/8/layout/bList2#3"/>
    <dgm:cxn modelId="{964C6F37-CF6C-49E2-BC91-8A21F397A4D8}" srcId="{301E1B59-0F04-45CB-A843-02B26777640E}" destId="{7D320D0D-0D24-4E85-9FCB-F98850160A37}" srcOrd="0" destOrd="0" parTransId="{99421653-95D7-4E31-A5C9-3DB6D1F42AAD}" sibTransId="{584D1B93-B774-45C6-B803-AB980BED5B21}"/>
    <dgm:cxn modelId="{DE67D7CB-6D38-4932-A8FB-E1AF1FF67DD3}" type="presOf" srcId="{301E1B59-0F04-45CB-A843-02B26777640E}" destId="{A6208E11-A9D0-45AE-8498-2DD180457CA3}" srcOrd="1" destOrd="0" presId="urn:microsoft.com/office/officeart/2005/8/layout/bList2#3"/>
    <dgm:cxn modelId="{DA01E3A8-DEC7-4872-8050-221D39D96860}" type="presOf" srcId="{301E1B59-0F04-45CB-A843-02B26777640E}" destId="{36B1C840-596C-4F5A-B4E1-0A5BA653A082}" srcOrd="0" destOrd="0" presId="urn:microsoft.com/office/officeart/2005/8/layout/bList2#3"/>
    <dgm:cxn modelId="{4C7E770C-EBC3-493D-A6A9-6DEB06CE0D34}" type="presOf" srcId="{A460CF16-8285-4C3E-B552-4911DB646693}" destId="{10150832-4104-400D-AE09-E6293B95F024}" srcOrd="0" destOrd="0" presId="urn:microsoft.com/office/officeart/2005/8/layout/bList2#3"/>
    <dgm:cxn modelId="{45E97D81-7D67-4DFE-A149-964EB520E9AC}" type="presParOf" srcId="{10150832-4104-400D-AE09-E6293B95F024}" destId="{8F7E9588-E7E0-4F84-A566-2EEC34697833}" srcOrd="0" destOrd="0" presId="urn:microsoft.com/office/officeart/2005/8/layout/bList2#3"/>
    <dgm:cxn modelId="{E4018093-B476-4DD2-9300-BD5B228A2B85}" type="presParOf" srcId="{8F7E9588-E7E0-4F84-A566-2EEC34697833}" destId="{485B675F-5202-4AEA-B923-BAF68BFF1D10}" srcOrd="0" destOrd="0" presId="urn:microsoft.com/office/officeart/2005/8/layout/bList2#3"/>
    <dgm:cxn modelId="{AA39627A-54A5-4394-B717-5F819881EB37}" type="presParOf" srcId="{8F7E9588-E7E0-4F84-A566-2EEC34697833}" destId="{36B1C840-596C-4F5A-B4E1-0A5BA653A082}" srcOrd="1" destOrd="0" presId="urn:microsoft.com/office/officeart/2005/8/layout/bList2#3"/>
    <dgm:cxn modelId="{DFCF6FA2-ACA4-4273-B6FD-0761FFB86EB1}" type="presParOf" srcId="{8F7E9588-E7E0-4F84-A566-2EEC34697833}" destId="{A6208E11-A9D0-45AE-8498-2DD180457CA3}" srcOrd="2" destOrd="0" presId="urn:microsoft.com/office/officeart/2005/8/layout/bList2#3"/>
    <dgm:cxn modelId="{CFE3CC4F-2774-4846-9261-AECB95E52FDE}" type="presParOf" srcId="{8F7E9588-E7E0-4F84-A566-2EEC34697833}" destId="{8B1E01AC-533D-4647-BF5F-147E4540F057}" srcOrd="3" destOrd="0" presId="urn:microsoft.com/office/officeart/2005/8/layout/bList2#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审核材料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pPr marL="114300" indent="0" defTabSz="622300">
            <a:lnSpc>
              <a:spcPct val="90000"/>
            </a:lnSpc>
            <a:spcBef>
              <a:spcPct val="0"/>
            </a:spcBef>
            <a:spcAft>
              <a:spcPct val="15000"/>
            </a:spcAft>
            <a:buNone/>
          </a:pPr>
          <a:r>
            <a:rPr lang="zh-CN" sz="1600" b="1" dirty="0" smtClean="0"/>
            <a:t>可信客户的审核材料遵循相关法规：</a:t>
          </a:r>
          <a:endParaRPr lang="zh-CN" altLang="en-US" sz="16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5F5DA781-0995-4A8C-B6D4-4F7BCA9CADB2}">
      <dgm:prSet custT="1"/>
      <dgm:spPr/>
      <dgm:t>
        <a:bodyPr/>
        <a:lstStyle/>
        <a:p>
          <a:pPr marL="228600" indent="0" defTabSz="622300">
            <a:lnSpc>
              <a:spcPct val="90000"/>
            </a:lnSpc>
            <a:spcBef>
              <a:spcPct val="0"/>
            </a:spcBef>
            <a:spcAft>
              <a:spcPct val="15000"/>
            </a:spcAft>
            <a:buNone/>
          </a:pPr>
          <a:r>
            <a:rPr lang="en-US" altLang="zh-CN" sz="1600" dirty="0" smtClean="0"/>
            <a:t>1.《</a:t>
          </a:r>
          <a:r>
            <a:rPr lang="zh-CN" altLang="en-US" sz="1600" dirty="0" smtClean="0"/>
            <a:t>境内直接投资基本信息登记业务申请表</a:t>
          </a:r>
          <a:r>
            <a:rPr lang="en-US" altLang="zh-CN" sz="1600" dirty="0" smtClean="0"/>
            <a:t>》</a:t>
          </a:r>
          <a:r>
            <a:rPr lang="zh-CN" altLang="en-US" sz="1600" dirty="0" smtClean="0"/>
            <a:t>（一）；</a:t>
          </a:r>
          <a:endParaRPr lang="zh-CN" sz="1600" dirty="0"/>
        </a:p>
      </dgm:t>
    </dgm:pt>
    <dgm:pt modelId="{72FB14C2-123D-410B-AFCD-3FD00EF447EC}" type="parTrans" cxnId="{D9E93123-E949-4CB7-ADF7-091735C0BCC2}">
      <dgm:prSet/>
      <dgm:spPr/>
      <dgm:t>
        <a:bodyPr/>
        <a:lstStyle/>
        <a:p>
          <a:endParaRPr lang="zh-CN" altLang="en-US"/>
        </a:p>
      </dgm:t>
    </dgm:pt>
    <dgm:pt modelId="{81F0D4EB-9623-4FB0-9A84-4F2228208025}" type="sibTrans" cxnId="{D9E93123-E949-4CB7-ADF7-091735C0BCC2}">
      <dgm:prSet/>
      <dgm:spPr/>
      <dgm:t>
        <a:bodyPr/>
        <a:lstStyle/>
        <a:p>
          <a:endParaRPr lang="zh-CN" altLang="en-US"/>
        </a:p>
      </dgm:t>
    </dgm:pt>
    <dgm:pt modelId="{78308B53-6BE5-4398-A52A-12405C753849}">
      <dgm:prSet custT="1"/>
      <dgm:spPr/>
      <dgm:t>
        <a:bodyPr/>
        <a:lstStyle/>
        <a:p>
          <a:pPr marL="114300" indent="0" defTabSz="622300">
            <a:lnSpc>
              <a:spcPct val="90000"/>
            </a:lnSpc>
            <a:spcBef>
              <a:spcPct val="0"/>
            </a:spcBef>
            <a:spcAft>
              <a:spcPct val="15000"/>
            </a:spcAft>
            <a:buNone/>
          </a:pPr>
          <a:r>
            <a:rPr lang="zh-CN" sz="1600" b="1" dirty="0" smtClean="0"/>
            <a:t>关注客户还应要求其提供：</a:t>
          </a:r>
          <a:endParaRPr lang="zh-CN" sz="1600" b="1" dirty="0"/>
        </a:p>
      </dgm:t>
    </dgm:pt>
    <dgm:pt modelId="{FC83E469-3FB4-45A5-B239-57DCE4A49CA7}" type="parTrans" cxnId="{AA76A761-1400-4AE4-9E02-9FF7350B4D8D}">
      <dgm:prSet/>
      <dgm:spPr/>
      <dgm:t>
        <a:bodyPr/>
        <a:lstStyle/>
        <a:p>
          <a:endParaRPr lang="zh-CN" altLang="en-US"/>
        </a:p>
      </dgm:t>
    </dgm:pt>
    <dgm:pt modelId="{23EF5EDC-BB88-452A-8B22-8C3D20446C21}" type="sibTrans" cxnId="{AA76A761-1400-4AE4-9E02-9FF7350B4D8D}">
      <dgm:prSet/>
      <dgm:spPr/>
      <dgm:t>
        <a:bodyPr/>
        <a:lstStyle/>
        <a:p>
          <a:endParaRPr lang="zh-CN" altLang="en-US"/>
        </a:p>
      </dgm:t>
    </dgm:pt>
    <dgm:pt modelId="{456B7575-DBDE-4CCE-B143-9614CA314D6F}">
      <dgm:prSet custT="1"/>
      <dgm:spPr/>
      <dgm:t>
        <a:bodyPr/>
        <a:lstStyle/>
        <a:p>
          <a:pPr marL="228600" indent="0" defTabSz="622300">
            <a:lnSpc>
              <a:spcPct val="90000"/>
            </a:lnSpc>
            <a:spcBef>
              <a:spcPct val="0"/>
            </a:spcBef>
            <a:spcAft>
              <a:spcPct val="15000"/>
            </a:spcAft>
            <a:buNone/>
          </a:pPr>
          <a:r>
            <a:rPr lang="en-US" sz="1600" dirty="0" smtClean="0"/>
            <a:t>8.</a:t>
          </a:r>
          <a:r>
            <a:rPr lang="zh-CN" sz="1600" dirty="0" smtClean="0"/>
            <a:t>如果发生前期费用汇入的，需提供汇入凭证及前期费用资金使用情况说明。</a:t>
          </a:r>
          <a:endParaRPr lang="zh-CN" sz="1600" dirty="0"/>
        </a:p>
      </dgm:t>
    </dgm:pt>
    <dgm:pt modelId="{91CAE484-1861-4050-A0B9-32423931AD2E}" type="parTrans" cxnId="{1C34B0DE-4CE7-4C60-8E15-4933E998CD59}">
      <dgm:prSet/>
      <dgm:spPr/>
      <dgm:t>
        <a:bodyPr/>
        <a:lstStyle/>
        <a:p>
          <a:endParaRPr lang="zh-CN" altLang="en-US"/>
        </a:p>
      </dgm:t>
    </dgm:pt>
    <dgm:pt modelId="{299AA99F-A3D6-43D2-A09C-EB6F593817B1}" type="sibTrans" cxnId="{1C34B0DE-4CE7-4C60-8E15-4933E998CD59}">
      <dgm:prSet/>
      <dgm:spPr/>
      <dgm:t>
        <a:bodyPr/>
        <a:lstStyle/>
        <a:p>
          <a:endParaRPr lang="zh-CN" altLang="en-US"/>
        </a:p>
      </dgm:t>
    </dgm:pt>
    <dgm:pt modelId="{ABC96EBE-0679-4C53-A809-DC523A69CCD5}">
      <dgm:prSet custT="1"/>
      <dgm:spPr/>
      <dgm:t>
        <a:bodyPr/>
        <a:lstStyle/>
        <a:p>
          <a:pPr marL="228600" indent="0" defTabSz="622300">
            <a:lnSpc>
              <a:spcPct val="90000"/>
            </a:lnSpc>
            <a:spcBef>
              <a:spcPct val="0"/>
            </a:spcBef>
            <a:spcAft>
              <a:spcPct val="15000"/>
            </a:spcAft>
            <a:buNone/>
          </a:pPr>
          <a:endParaRPr lang="zh-CN" altLang="en-US" sz="1600" dirty="0"/>
        </a:p>
      </dgm:t>
    </dgm:pt>
    <dgm:pt modelId="{DF00BD18-2847-4DA5-808B-56449ABEB8C0}" type="parTrans" cxnId="{918FE603-EE79-4E68-A97A-A447CCB61C6D}">
      <dgm:prSet/>
      <dgm:spPr/>
      <dgm:t>
        <a:bodyPr/>
        <a:lstStyle/>
        <a:p>
          <a:endParaRPr lang="zh-CN" altLang="en-US"/>
        </a:p>
      </dgm:t>
    </dgm:pt>
    <dgm:pt modelId="{9BB9037A-9829-4E3F-A800-0E2B30517612}" type="sibTrans" cxnId="{918FE603-EE79-4E68-A97A-A447CCB61C6D}">
      <dgm:prSet/>
      <dgm:spPr/>
      <dgm:t>
        <a:bodyPr/>
        <a:lstStyle/>
        <a:p>
          <a:endParaRPr lang="zh-CN" altLang="en-US"/>
        </a:p>
      </dgm:t>
    </dgm:pt>
    <dgm:pt modelId="{2817A0B6-2E88-4ED7-A0FF-A545D27F7BD0}">
      <dgm:prSet custT="1"/>
      <dgm:spPr/>
      <dgm:t>
        <a:bodyPr/>
        <a:lstStyle/>
        <a:p>
          <a:pPr marL="228600" marR="0" indent="0" defTabSz="622300" eaLnBrk="1" fontAlgn="auto" latinLnBrk="0" hangingPunct="1">
            <a:lnSpc>
              <a:spcPct val="90000"/>
            </a:lnSpc>
            <a:spcBef>
              <a:spcPct val="0"/>
            </a:spcBef>
            <a:spcAft>
              <a:spcPct val="15000"/>
            </a:spcAft>
            <a:buClrTx/>
            <a:buSzTx/>
            <a:buFontTx/>
            <a:buNone/>
            <a:tabLst/>
            <a:defRPr/>
          </a:pPr>
          <a:r>
            <a:rPr lang="en-US" sz="1600" dirty="0" smtClean="0"/>
            <a:t>9.</a:t>
          </a:r>
          <a:r>
            <a:rPr lang="zh-CN" sz="1600" dirty="0" smtClean="0"/>
            <a:t>境外投资者注册登记材料及在中国境内成立其他外商投资企业情况介绍。如判断企业投资资金与反洗钱、中国参与的国际制裁相关，应审慎核实境外投资者投资资金来源。</a:t>
          </a:r>
          <a:endParaRPr lang="zh-CN" sz="1600" dirty="0"/>
        </a:p>
      </dgm:t>
    </dgm:pt>
    <dgm:pt modelId="{890C9948-92A0-4FE8-8FA8-43AC9F68B853}" type="parTrans" cxnId="{79551A6B-91A3-4C1F-A5AF-6BFC68635B05}">
      <dgm:prSet/>
      <dgm:spPr/>
      <dgm:t>
        <a:bodyPr/>
        <a:lstStyle/>
        <a:p>
          <a:endParaRPr lang="zh-CN" altLang="en-US"/>
        </a:p>
      </dgm:t>
    </dgm:pt>
    <dgm:pt modelId="{1AE2B0D3-A5AC-4789-B6B1-E52BB5B31665}" type="sibTrans" cxnId="{79551A6B-91A3-4C1F-A5AF-6BFC68635B05}">
      <dgm:prSet/>
      <dgm:spPr/>
      <dgm:t>
        <a:bodyPr/>
        <a:lstStyle/>
        <a:p>
          <a:endParaRPr lang="zh-CN" altLang="en-US"/>
        </a:p>
      </dgm:t>
    </dgm:pt>
    <dgm:pt modelId="{E56B1E95-DE50-4BCB-9575-34D273E21ACB}">
      <dgm:prSet custT="1"/>
      <dgm:spPr/>
      <dgm:t>
        <a:bodyPr/>
        <a:lstStyle/>
        <a:p>
          <a:pPr marL="228600" marR="0" indent="0" defTabSz="622300" eaLnBrk="1" fontAlgn="auto" latinLnBrk="0" hangingPunct="1">
            <a:lnSpc>
              <a:spcPct val="90000"/>
            </a:lnSpc>
            <a:spcBef>
              <a:spcPct val="0"/>
            </a:spcBef>
            <a:spcAft>
              <a:spcPct val="15000"/>
            </a:spcAft>
            <a:buClrTx/>
            <a:buSzTx/>
            <a:buFontTx/>
            <a:buNone/>
            <a:tabLst/>
            <a:defRPr/>
          </a:pPr>
          <a:r>
            <a:rPr lang="zh-CN" altLang="en-US" sz="1600" dirty="0" smtClean="0"/>
            <a:t>以上登记材料应提交原件，银行留存加盖公章复印件。</a:t>
          </a:r>
        </a:p>
        <a:p>
          <a:pPr marL="571500" indent="0" defTabSz="1600200">
            <a:lnSpc>
              <a:spcPct val="90000"/>
            </a:lnSpc>
            <a:spcBef>
              <a:spcPct val="0"/>
            </a:spcBef>
            <a:spcAft>
              <a:spcPct val="15000"/>
            </a:spcAft>
            <a:buNone/>
          </a:pPr>
          <a:endParaRPr lang="zh-CN" dirty="0"/>
        </a:p>
      </dgm:t>
    </dgm:pt>
    <dgm:pt modelId="{8D747AFD-ED3F-474E-808B-8735BE4C297F}" type="parTrans" cxnId="{9EEC7EE2-4953-4D90-948E-23C26AE6CD28}">
      <dgm:prSet/>
      <dgm:spPr/>
      <dgm:t>
        <a:bodyPr/>
        <a:lstStyle/>
        <a:p>
          <a:endParaRPr lang="zh-CN" altLang="en-US"/>
        </a:p>
      </dgm:t>
    </dgm:pt>
    <dgm:pt modelId="{0D5F1731-F5D8-4608-B045-AF170C43036C}" type="sibTrans" cxnId="{9EEC7EE2-4953-4D90-948E-23C26AE6CD28}">
      <dgm:prSet/>
      <dgm:spPr/>
      <dgm:t>
        <a:bodyPr/>
        <a:lstStyle/>
        <a:p>
          <a:endParaRPr lang="zh-CN" altLang="en-US"/>
        </a:p>
      </dgm:t>
    </dgm:pt>
    <dgm:pt modelId="{2F176E0D-9BF0-4FE5-8A89-6538929A35DC}">
      <dgm:prSet custT="1"/>
      <dgm:spPr/>
      <dgm:t>
        <a:bodyPr/>
        <a:lstStyle/>
        <a:p>
          <a:pPr marL="571500" indent="0" defTabSz="1600200">
            <a:lnSpc>
              <a:spcPct val="90000"/>
            </a:lnSpc>
            <a:spcBef>
              <a:spcPct val="0"/>
            </a:spcBef>
            <a:spcAft>
              <a:spcPct val="15000"/>
            </a:spcAft>
            <a:buNone/>
          </a:pPr>
          <a:endParaRPr lang="zh-CN" altLang="en-US" sz="1600" dirty="0"/>
        </a:p>
      </dgm:t>
    </dgm:pt>
    <dgm:pt modelId="{D880AFE5-AB97-459D-8D1F-173791144E9F}" type="parTrans" cxnId="{D1AF8C99-827F-4255-98D6-8C9F144BF2EB}">
      <dgm:prSet/>
      <dgm:spPr/>
      <dgm:t>
        <a:bodyPr/>
        <a:lstStyle/>
        <a:p>
          <a:endParaRPr lang="zh-CN" altLang="en-US"/>
        </a:p>
      </dgm:t>
    </dgm:pt>
    <dgm:pt modelId="{B3B42E35-26A6-4D4E-886E-7FD860DD841A}" type="sibTrans" cxnId="{D1AF8C99-827F-4255-98D6-8C9F144BF2EB}">
      <dgm:prSet/>
      <dgm:spPr/>
      <dgm:t>
        <a:bodyPr/>
        <a:lstStyle/>
        <a:p>
          <a:endParaRPr lang="zh-CN" altLang="en-US"/>
        </a:p>
      </dgm:t>
    </dgm:pt>
    <dgm:pt modelId="{1642E429-1184-4D01-81FC-68A2D3034006}">
      <dgm:prSet custT="1"/>
      <dgm:spPr/>
      <dgm:t>
        <a:bodyPr/>
        <a:lstStyle/>
        <a:p>
          <a:r>
            <a:rPr lang="en-US" altLang="zh-CN" sz="1600" dirty="0" smtClean="0"/>
            <a:t>2.</a:t>
          </a:r>
          <a:r>
            <a:rPr lang="zh-CN" altLang="en-US" sz="1600" dirty="0" smtClean="0"/>
            <a:t>营业执照副本；</a:t>
          </a:r>
        </a:p>
      </dgm:t>
    </dgm:pt>
    <dgm:pt modelId="{E4FDACCD-49AF-4871-9049-494D0DD82557}" type="parTrans" cxnId="{53B8C80B-F1F1-49F7-B907-DF21553B3AF7}">
      <dgm:prSet/>
      <dgm:spPr/>
      <dgm:t>
        <a:bodyPr/>
        <a:lstStyle/>
        <a:p>
          <a:endParaRPr lang="zh-CN" altLang="en-US"/>
        </a:p>
      </dgm:t>
    </dgm:pt>
    <dgm:pt modelId="{0F3CC18A-C88A-4DD7-B0B5-393828935D1D}" type="sibTrans" cxnId="{53B8C80B-F1F1-49F7-B907-DF21553B3AF7}">
      <dgm:prSet/>
      <dgm:spPr/>
      <dgm:t>
        <a:bodyPr/>
        <a:lstStyle/>
        <a:p>
          <a:endParaRPr lang="zh-CN" altLang="en-US"/>
        </a:p>
      </dgm:t>
    </dgm:pt>
    <dgm:pt modelId="{888EBE0D-A07E-4960-A365-D7CC9AA6D41A}">
      <dgm:prSet custT="1"/>
      <dgm:spPr/>
      <dgm:t>
        <a:bodyPr/>
        <a:lstStyle/>
        <a:p>
          <a:r>
            <a:rPr lang="en-US" altLang="zh-CN" sz="1600" dirty="0" smtClean="0"/>
            <a:t>3.</a:t>
          </a:r>
          <a:r>
            <a:rPr lang="zh-CN" altLang="en-US" sz="1600" dirty="0" smtClean="0"/>
            <a:t>组织机构代码证（三证合一无需提供）；</a:t>
          </a:r>
        </a:p>
      </dgm:t>
    </dgm:pt>
    <dgm:pt modelId="{B9298FA3-10AD-428E-9BB3-6A23F41F6290}" type="parTrans" cxnId="{C280647E-9D2F-4D3A-8B54-E31C052F85C8}">
      <dgm:prSet/>
      <dgm:spPr/>
      <dgm:t>
        <a:bodyPr/>
        <a:lstStyle/>
        <a:p>
          <a:endParaRPr lang="zh-CN" altLang="en-US"/>
        </a:p>
      </dgm:t>
    </dgm:pt>
    <dgm:pt modelId="{4B9E0A02-4940-4B3F-AEED-28161B9E31B7}" type="sibTrans" cxnId="{C280647E-9D2F-4D3A-8B54-E31C052F85C8}">
      <dgm:prSet/>
      <dgm:spPr/>
      <dgm:t>
        <a:bodyPr/>
        <a:lstStyle/>
        <a:p>
          <a:endParaRPr lang="zh-CN" altLang="en-US"/>
        </a:p>
      </dgm:t>
    </dgm:pt>
    <dgm:pt modelId="{8D743FA4-F78A-469F-AE19-EC3D0E31918D}">
      <dgm:prSet custT="1"/>
      <dgm:spPr/>
      <dgm:t>
        <a:bodyPr/>
        <a:lstStyle/>
        <a:p>
          <a:r>
            <a:rPr lang="en-US" altLang="zh-CN" sz="1600" dirty="0" smtClean="0"/>
            <a:t>4.</a:t>
          </a:r>
          <a:r>
            <a:rPr lang="zh-CN" altLang="en-US" sz="1600" dirty="0" smtClean="0"/>
            <a:t>外商投资企业批准证书（如有）</a:t>
          </a:r>
          <a:r>
            <a:rPr lang="en-US" altLang="zh-CN" sz="1600" dirty="0" smtClean="0"/>
            <a:t>/</a:t>
          </a:r>
          <a:r>
            <a:rPr lang="zh-CN" altLang="en-US" sz="1600" dirty="0" smtClean="0"/>
            <a:t>加盖商务部门印章的</a:t>
          </a:r>
          <a:r>
            <a:rPr lang="en-US" altLang="zh-CN" sz="1600" dirty="0" smtClean="0"/>
            <a:t>《</a:t>
          </a:r>
          <a:r>
            <a:rPr lang="zh-CN" altLang="en-US" sz="1600" dirty="0" smtClean="0"/>
            <a:t>外商投资企业设立备案回执</a:t>
          </a:r>
          <a:r>
            <a:rPr lang="en-US" altLang="zh-CN" sz="1600" dirty="0" smtClean="0"/>
            <a:t>》</a:t>
          </a:r>
          <a:r>
            <a:rPr lang="zh-CN" altLang="en-US" sz="1600" dirty="0" smtClean="0"/>
            <a:t>；</a:t>
          </a:r>
        </a:p>
      </dgm:t>
    </dgm:pt>
    <dgm:pt modelId="{744DFA9B-0905-4C2F-8ED4-50D20F8AB3D6}" type="parTrans" cxnId="{D0223C17-0358-4278-B9D1-6C0888246203}">
      <dgm:prSet/>
      <dgm:spPr/>
      <dgm:t>
        <a:bodyPr/>
        <a:lstStyle/>
        <a:p>
          <a:endParaRPr lang="zh-CN" altLang="en-US"/>
        </a:p>
      </dgm:t>
    </dgm:pt>
    <dgm:pt modelId="{FA55EEF3-6B11-4D9A-BACC-7310AC734B97}" type="sibTrans" cxnId="{D0223C17-0358-4278-B9D1-6C0888246203}">
      <dgm:prSet/>
      <dgm:spPr/>
      <dgm:t>
        <a:bodyPr/>
        <a:lstStyle/>
        <a:p>
          <a:endParaRPr lang="zh-CN" altLang="en-US"/>
        </a:p>
      </dgm:t>
    </dgm:pt>
    <dgm:pt modelId="{ED6A452D-E339-4481-BA30-C194610DCAA9}">
      <dgm:prSet custT="1"/>
      <dgm:spPr/>
      <dgm:t>
        <a:bodyPr/>
        <a:lstStyle/>
        <a:p>
          <a:r>
            <a:rPr lang="en-US" altLang="zh-CN" sz="1600" dirty="0" smtClean="0"/>
            <a:t>5.</a:t>
          </a:r>
          <a:r>
            <a:rPr lang="zh-CN" altLang="en-US" sz="1600" dirty="0" smtClean="0"/>
            <a:t>有关主管部门批准文件或备案回执；</a:t>
          </a:r>
        </a:p>
      </dgm:t>
    </dgm:pt>
    <dgm:pt modelId="{23C8C9A2-E239-498A-B321-E0DD5088B043}" type="parTrans" cxnId="{0C9365A0-8B48-4900-929B-E7F90A1D4AE0}">
      <dgm:prSet/>
      <dgm:spPr/>
      <dgm:t>
        <a:bodyPr/>
        <a:lstStyle/>
        <a:p>
          <a:endParaRPr lang="zh-CN" altLang="en-US"/>
        </a:p>
      </dgm:t>
    </dgm:pt>
    <dgm:pt modelId="{4F4D1FEA-9C5D-4D5D-B3D6-8E377177ABD1}" type="sibTrans" cxnId="{0C9365A0-8B48-4900-929B-E7F90A1D4AE0}">
      <dgm:prSet/>
      <dgm:spPr/>
      <dgm:t>
        <a:bodyPr/>
        <a:lstStyle/>
        <a:p>
          <a:endParaRPr lang="zh-CN" altLang="en-US"/>
        </a:p>
      </dgm:t>
    </dgm:pt>
    <dgm:pt modelId="{337368CF-2274-4DDF-ACE5-0CE9274D1D01}">
      <dgm:prSet custT="1"/>
      <dgm:spPr/>
      <dgm:t>
        <a:bodyPr/>
        <a:lstStyle/>
        <a:p>
          <a:r>
            <a:rPr lang="en-US" altLang="zh-CN" sz="1600" dirty="0" smtClean="0"/>
            <a:t>6.</a:t>
          </a:r>
          <a:r>
            <a:rPr lang="zh-CN" altLang="en-US" sz="1600" dirty="0" smtClean="0"/>
            <a:t>工商部门企业基本信息单（仅限外商投资合伙企业提供）；</a:t>
          </a:r>
        </a:p>
      </dgm:t>
    </dgm:pt>
    <dgm:pt modelId="{05CDE939-E162-4F15-B323-3A04D85BC2D2}" type="parTrans" cxnId="{1BB90ADD-C35D-4918-999E-EC52B256AC28}">
      <dgm:prSet/>
      <dgm:spPr/>
      <dgm:t>
        <a:bodyPr/>
        <a:lstStyle/>
        <a:p>
          <a:endParaRPr lang="zh-CN" altLang="en-US"/>
        </a:p>
      </dgm:t>
    </dgm:pt>
    <dgm:pt modelId="{65F30C79-3372-4235-8826-59A520CE83FB}" type="sibTrans" cxnId="{1BB90ADD-C35D-4918-999E-EC52B256AC28}">
      <dgm:prSet/>
      <dgm:spPr/>
      <dgm:t>
        <a:bodyPr/>
        <a:lstStyle/>
        <a:p>
          <a:endParaRPr lang="zh-CN" altLang="en-US"/>
        </a:p>
      </dgm:t>
    </dgm:pt>
    <dgm:pt modelId="{525AF36F-828B-4076-B836-9EF176127551}">
      <dgm:prSet custT="1"/>
      <dgm:spPr/>
      <dgm:t>
        <a:bodyPr/>
        <a:lstStyle/>
        <a:p>
          <a:r>
            <a:rPr lang="en-US" altLang="zh-CN" sz="1600" dirty="0" smtClean="0"/>
            <a:t>7.</a:t>
          </a:r>
          <a:r>
            <a:rPr lang="zh-CN" altLang="en-US" sz="1600" dirty="0" smtClean="0"/>
            <a:t>外国投资者以其境内合法所得在境内并购设立外商投资企业，应提交</a:t>
          </a:r>
          <a:r>
            <a:rPr lang="en-US" altLang="zh-CN" sz="1600" dirty="0" smtClean="0"/>
            <a:t>《</a:t>
          </a:r>
          <a:r>
            <a:rPr lang="zh-CN" altLang="en-US" sz="1600" dirty="0" smtClean="0"/>
            <a:t>服务贸易等项目对外支付税务备案表</a:t>
          </a:r>
          <a:r>
            <a:rPr lang="en-US" altLang="zh-CN" sz="1600" dirty="0" smtClean="0"/>
            <a:t>》</a:t>
          </a:r>
          <a:r>
            <a:rPr lang="zh-CN" altLang="en-US" sz="1600" dirty="0" smtClean="0"/>
            <a:t>（按规定无需提交的除外）；</a:t>
          </a:r>
        </a:p>
      </dgm:t>
    </dgm:pt>
    <dgm:pt modelId="{7A41F531-C49B-4F99-B437-947B229D3F27}" type="parTrans" cxnId="{F9EE9991-72BA-49F4-8A74-437762CEFDA0}">
      <dgm:prSet/>
      <dgm:spPr/>
      <dgm:t>
        <a:bodyPr/>
        <a:lstStyle/>
        <a:p>
          <a:endParaRPr lang="zh-CN" altLang="en-US"/>
        </a:p>
      </dgm:t>
    </dgm:pt>
    <dgm:pt modelId="{274580A4-E695-4992-A2CE-F1956061DE76}" type="sibTrans" cxnId="{F9EE9991-72BA-49F4-8A74-437762CEFDA0}">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4896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9633" custScaleY="120401">
        <dgm:presLayoutVars>
          <dgm:bulletEnabled val="1"/>
        </dgm:presLayoutVars>
      </dgm:prSet>
      <dgm:spPr/>
      <dgm:t>
        <a:bodyPr/>
        <a:lstStyle/>
        <a:p>
          <a:endParaRPr lang="zh-CN" altLang="en-US"/>
        </a:p>
      </dgm:t>
    </dgm:pt>
  </dgm:ptLst>
  <dgm:cxnLst>
    <dgm:cxn modelId="{6A1862AF-F915-47BD-81F1-5AE66D44BB18}" type="presOf" srcId="{5F5DA781-0995-4A8C-B6D4-4F7BCA9CADB2}" destId="{FDFBF808-E2F1-4485-A9CE-511DC2CD3A0F}" srcOrd="0" destOrd="1" presId="urn:microsoft.com/office/officeart/2005/8/layout/vList5"/>
    <dgm:cxn modelId="{DD57EB00-7D75-4ECB-914A-53819D2DDABF}" type="presOf" srcId="{888EBE0D-A07E-4960-A365-D7CC9AA6D41A}" destId="{FDFBF808-E2F1-4485-A9CE-511DC2CD3A0F}" srcOrd="0" destOrd="3" presId="urn:microsoft.com/office/officeart/2005/8/layout/vList5"/>
    <dgm:cxn modelId="{F9EE9991-72BA-49F4-8A74-437762CEFDA0}" srcId="{B56B8B80-022F-4687-8018-720B00F94ECA}" destId="{525AF36F-828B-4076-B836-9EF176127551}" srcOrd="6" destOrd="0" parTransId="{7A41F531-C49B-4F99-B437-947B229D3F27}" sibTransId="{274580A4-E695-4992-A2CE-F1956061DE76}"/>
    <dgm:cxn modelId="{C280647E-9D2F-4D3A-8B54-E31C052F85C8}" srcId="{B56B8B80-022F-4687-8018-720B00F94ECA}" destId="{888EBE0D-A07E-4960-A365-D7CC9AA6D41A}" srcOrd="2" destOrd="0" parTransId="{B9298FA3-10AD-428E-9BB3-6A23F41F6290}" sibTransId="{4B9E0A02-4940-4B3F-AEED-28161B9E31B7}"/>
    <dgm:cxn modelId="{D6F46075-53F9-4CCD-8692-839222423FD0}" type="presOf" srcId="{78308B53-6BE5-4398-A52A-12405C753849}" destId="{FDFBF808-E2F1-4485-A9CE-511DC2CD3A0F}" srcOrd="0" destOrd="9" presId="urn:microsoft.com/office/officeart/2005/8/layout/vList5"/>
    <dgm:cxn modelId="{F36AA8E6-45A6-4050-83C6-F3BE80A900AF}" type="presOf" srcId="{05021A75-1E35-4623-872C-CEEBE7EDDAAB}" destId="{2E0A93D8-C795-42BA-BF8A-37CE113AD113}" srcOrd="0" destOrd="0" presId="urn:microsoft.com/office/officeart/2005/8/layout/vList5"/>
    <dgm:cxn modelId="{D0223C17-0358-4278-B9D1-6C0888246203}" srcId="{B56B8B80-022F-4687-8018-720B00F94ECA}" destId="{8D743FA4-F78A-469F-AE19-EC3D0E31918D}" srcOrd="3" destOrd="0" parTransId="{744DFA9B-0905-4C2F-8ED4-50D20F8AB3D6}" sibTransId="{FA55EEF3-6B11-4D9A-BACC-7310AC734B97}"/>
    <dgm:cxn modelId="{4808BDCA-CF91-4C75-BA9B-24F6939E3971}" type="presOf" srcId="{A460CF16-8285-4C3E-B552-4911DB646693}" destId="{67B0E45C-75D4-4FAF-B55A-5393B7772051}" srcOrd="0" destOrd="0" presId="urn:microsoft.com/office/officeart/2005/8/layout/vList5"/>
    <dgm:cxn modelId="{A1C01A18-E63A-4E8B-86AF-18DACB7A3874}" type="presOf" srcId="{1642E429-1184-4D01-81FC-68A2D3034006}" destId="{FDFBF808-E2F1-4485-A9CE-511DC2CD3A0F}" srcOrd="0" destOrd="2" presId="urn:microsoft.com/office/officeart/2005/8/layout/vList5"/>
    <dgm:cxn modelId="{F0A15B35-F7E0-4271-B2EB-F7149E320F44}" type="presOf" srcId="{8D743FA4-F78A-469F-AE19-EC3D0E31918D}" destId="{FDFBF808-E2F1-4485-A9CE-511DC2CD3A0F}" srcOrd="0" destOrd="4"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D1AF8C99-827F-4255-98D6-8C9F144BF2EB}" srcId="{78308B53-6BE5-4398-A52A-12405C753849}" destId="{2F176E0D-9BF0-4FE5-8A89-6538929A35DC}" srcOrd="2" destOrd="0" parTransId="{D880AFE5-AB97-459D-8D1F-173791144E9F}" sibTransId="{B3B42E35-26A6-4D4E-886E-7FD860DD841A}"/>
    <dgm:cxn modelId="{0C9365A0-8B48-4900-929B-E7F90A1D4AE0}" srcId="{B56B8B80-022F-4687-8018-720B00F94ECA}" destId="{ED6A452D-E339-4481-BA30-C194610DCAA9}" srcOrd="4" destOrd="0" parTransId="{23C8C9A2-E239-498A-B321-E0DD5088B043}" sibTransId="{4F4D1FEA-9C5D-4D5D-B3D6-8E377177ABD1}"/>
    <dgm:cxn modelId="{98DB8D02-FF07-485A-835B-8BC2B5895BC5}" srcId="{05021A75-1E35-4623-872C-CEEBE7EDDAAB}" destId="{B56B8B80-022F-4687-8018-720B00F94ECA}" srcOrd="0" destOrd="0" parTransId="{EA1E7AE6-09F5-45B7-9892-2C7F4E75A1DB}" sibTransId="{9DFE73AD-1C5A-464A-8CE8-D6F18AFD8C2E}"/>
    <dgm:cxn modelId="{D01A8355-20BA-4D91-8844-2394B8B4219A}" type="presOf" srcId="{2F176E0D-9BF0-4FE5-8A89-6538929A35DC}" destId="{FDFBF808-E2F1-4485-A9CE-511DC2CD3A0F}" srcOrd="0" destOrd="12" presId="urn:microsoft.com/office/officeart/2005/8/layout/vList5"/>
    <dgm:cxn modelId="{1C34B0DE-4CE7-4C60-8E15-4933E998CD59}" srcId="{78308B53-6BE5-4398-A52A-12405C753849}" destId="{456B7575-DBDE-4CCE-B143-9614CA314D6F}" srcOrd="0" destOrd="0" parTransId="{91CAE484-1861-4050-A0B9-32423931AD2E}" sibTransId="{299AA99F-A3D6-43D2-A09C-EB6F593817B1}"/>
    <dgm:cxn modelId="{53B8C80B-F1F1-49F7-B907-DF21553B3AF7}" srcId="{B56B8B80-022F-4687-8018-720B00F94ECA}" destId="{1642E429-1184-4D01-81FC-68A2D3034006}" srcOrd="1" destOrd="0" parTransId="{E4FDACCD-49AF-4871-9049-494D0DD82557}" sibTransId="{0F3CC18A-C88A-4DD7-B0B5-393828935D1D}"/>
    <dgm:cxn modelId="{79551A6B-91A3-4C1F-A5AF-6BFC68635B05}" srcId="{78308B53-6BE5-4398-A52A-12405C753849}" destId="{2817A0B6-2E88-4ED7-A0FF-A545D27F7BD0}" srcOrd="1" destOrd="0" parTransId="{890C9948-92A0-4FE8-8FA8-43AC9F68B853}" sibTransId="{1AE2B0D3-A5AC-4789-B6B1-E52BB5B31665}"/>
    <dgm:cxn modelId="{918FE603-EE79-4E68-A97A-A447CCB61C6D}" srcId="{B56B8B80-022F-4687-8018-720B00F94ECA}" destId="{ABC96EBE-0679-4C53-A809-DC523A69CCD5}" srcOrd="7" destOrd="0" parTransId="{DF00BD18-2847-4DA5-808B-56449ABEB8C0}" sibTransId="{9BB9037A-9829-4E3F-A800-0E2B30517612}"/>
    <dgm:cxn modelId="{CF153B83-BE37-41D5-9D30-4B8126AFCCE1}" type="presOf" srcId="{525AF36F-828B-4076-B836-9EF176127551}" destId="{FDFBF808-E2F1-4485-A9CE-511DC2CD3A0F}" srcOrd="0" destOrd="7" presId="urn:microsoft.com/office/officeart/2005/8/layout/vList5"/>
    <dgm:cxn modelId="{0D6999C2-E3B7-4D7A-9EA0-B525BF93E6FC}" type="presOf" srcId="{337368CF-2274-4DDF-ACE5-0CE9274D1D01}" destId="{FDFBF808-E2F1-4485-A9CE-511DC2CD3A0F}" srcOrd="0" destOrd="6" presId="urn:microsoft.com/office/officeart/2005/8/layout/vList5"/>
    <dgm:cxn modelId="{ED69C1AE-B0C2-4CF7-8213-CB334B943673}" type="presOf" srcId="{ED6A452D-E339-4481-BA30-C194610DCAA9}" destId="{FDFBF808-E2F1-4485-A9CE-511DC2CD3A0F}" srcOrd="0" destOrd="5" presId="urn:microsoft.com/office/officeart/2005/8/layout/vList5"/>
    <dgm:cxn modelId="{E1B669C5-8B00-44F5-AD9A-D058E03281EE}" type="presOf" srcId="{E56B1E95-DE50-4BCB-9575-34D273E21ACB}" destId="{FDFBF808-E2F1-4485-A9CE-511DC2CD3A0F}" srcOrd="0" destOrd="13" presId="urn:microsoft.com/office/officeart/2005/8/layout/vList5"/>
    <dgm:cxn modelId="{75B013AE-AE53-4373-9635-FA19273D91EA}" type="presOf" srcId="{456B7575-DBDE-4CCE-B143-9614CA314D6F}" destId="{FDFBF808-E2F1-4485-A9CE-511DC2CD3A0F}" srcOrd="0" destOrd="10" presId="urn:microsoft.com/office/officeart/2005/8/layout/vList5"/>
    <dgm:cxn modelId="{AA76A761-1400-4AE4-9E02-9FF7350B4D8D}" srcId="{05021A75-1E35-4623-872C-CEEBE7EDDAAB}" destId="{78308B53-6BE5-4398-A52A-12405C753849}" srcOrd="1" destOrd="0" parTransId="{FC83E469-3FB4-45A5-B239-57DCE4A49CA7}" sibTransId="{23EF5EDC-BB88-452A-8B22-8C3D20446C21}"/>
    <dgm:cxn modelId="{D9E93123-E949-4CB7-ADF7-091735C0BCC2}" srcId="{B56B8B80-022F-4687-8018-720B00F94ECA}" destId="{5F5DA781-0995-4A8C-B6D4-4F7BCA9CADB2}" srcOrd="0" destOrd="0" parTransId="{72FB14C2-123D-410B-AFCD-3FD00EF447EC}" sibTransId="{81F0D4EB-9623-4FB0-9A84-4F2228208025}"/>
    <dgm:cxn modelId="{1BB90ADD-C35D-4918-999E-EC52B256AC28}" srcId="{B56B8B80-022F-4687-8018-720B00F94ECA}" destId="{337368CF-2274-4DDF-ACE5-0CE9274D1D01}" srcOrd="5" destOrd="0" parTransId="{05CDE939-E162-4F15-B323-3A04D85BC2D2}" sibTransId="{65F30C79-3372-4235-8826-59A520CE83FB}"/>
    <dgm:cxn modelId="{13FCE720-FBDF-4C7E-871D-B927FF66510F}" type="presOf" srcId="{2817A0B6-2E88-4ED7-A0FF-A545D27F7BD0}" destId="{FDFBF808-E2F1-4485-A9CE-511DC2CD3A0F}" srcOrd="0" destOrd="11" presId="urn:microsoft.com/office/officeart/2005/8/layout/vList5"/>
    <dgm:cxn modelId="{31E92687-CC02-49CB-A6FA-247CE773E466}" type="presOf" srcId="{B56B8B80-022F-4687-8018-720B00F94ECA}" destId="{FDFBF808-E2F1-4485-A9CE-511DC2CD3A0F}" srcOrd="0" destOrd="0" presId="urn:microsoft.com/office/officeart/2005/8/layout/vList5"/>
    <dgm:cxn modelId="{9EEC7EE2-4953-4D90-948E-23C26AE6CD28}" srcId="{78308B53-6BE5-4398-A52A-12405C753849}" destId="{E56B1E95-DE50-4BCB-9575-34D273E21ACB}" srcOrd="3" destOrd="0" parTransId="{8D747AFD-ED3F-474E-808B-8735BE4C297F}" sibTransId="{0D5F1731-F5D8-4608-B045-AF170C43036C}"/>
    <dgm:cxn modelId="{EEBB404F-E43B-4813-BEDC-822456D3D0B0}" type="presOf" srcId="{ABC96EBE-0679-4C53-A809-DC523A69CCD5}" destId="{FDFBF808-E2F1-4485-A9CE-511DC2CD3A0F}" srcOrd="0" destOrd="8" presId="urn:microsoft.com/office/officeart/2005/8/layout/vList5"/>
    <dgm:cxn modelId="{714CA5E9-3F20-4E8D-A51D-B7D5BA90A393}" type="presParOf" srcId="{67B0E45C-75D4-4FAF-B55A-5393B7772051}" destId="{0FA01ECE-F83B-4787-A4E6-97159FEAF9FF}" srcOrd="0" destOrd="0" presId="urn:microsoft.com/office/officeart/2005/8/layout/vList5"/>
    <dgm:cxn modelId="{E3AC8322-7AEE-4F90-AD97-F560458DD0EB}" type="presParOf" srcId="{0FA01ECE-F83B-4787-A4E6-97159FEAF9FF}" destId="{2E0A93D8-C795-42BA-BF8A-37CE113AD113}" srcOrd="0" destOrd="0" presId="urn:microsoft.com/office/officeart/2005/8/layout/vList5"/>
    <dgm:cxn modelId="{8933CFD4-DF11-4A62-AF68-C9D606329B85}"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en-US" sz="1600" b="1" dirty="0" smtClean="0"/>
            <a:t>1.</a:t>
          </a:r>
          <a:r>
            <a:rPr lang="zh-CN" sz="1600" b="1" dirty="0" smtClean="0"/>
            <a:t>主要操作环节：</a:t>
          </a:r>
          <a:endParaRPr lang="zh-CN" altLang="en-US" sz="16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B5A44970-1671-461F-BC19-F07DC8A47708}">
      <dgm:prSet custT="1"/>
      <dgm:spPr/>
      <dgm:t>
        <a:bodyPr/>
        <a:lstStyle/>
        <a:p>
          <a:r>
            <a:rPr lang="zh-CN" altLang="en-US" sz="1600" dirty="0" smtClean="0"/>
            <a:t>企业向注册地银行提交材料→银行审核通过→银行办理主体基本档案登记（包括境内、外股东基本档案登记和新设企业基本档案登记）→对内义务出资登记→打印</a:t>
          </a:r>
          <a:r>
            <a:rPr lang="en-US" altLang="zh-CN" sz="1600" dirty="0" smtClean="0"/>
            <a:t>《</a:t>
          </a:r>
          <a:r>
            <a:rPr lang="zh-CN" altLang="en-US" sz="1600" dirty="0" smtClean="0"/>
            <a:t>业务登记凭证</a:t>
          </a:r>
          <a:r>
            <a:rPr lang="en-US" altLang="zh-CN" sz="1600" dirty="0" smtClean="0"/>
            <a:t>》</a:t>
          </a:r>
          <a:r>
            <a:rPr lang="zh-CN" altLang="en-US" sz="1600" dirty="0" smtClean="0"/>
            <a:t>。</a:t>
          </a:r>
          <a:endParaRPr lang="zh-CN" altLang="en-US" sz="1600" dirty="0"/>
        </a:p>
      </dgm:t>
    </dgm:pt>
    <dgm:pt modelId="{A611D511-EE8C-4461-B3FE-05CBA6FC811F}" type="parTrans" cxnId="{3813E826-519A-4742-B950-FF19D7D85C71}">
      <dgm:prSet/>
      <dgm:spPr/>
      <dgm:t>
        <a:bodyPr/>
        <a:lstStyle/>
        <a:p>
          <a:endParaRPr lang="zh-CN" altLang="en-US"/>
        </a:p>
      </dgm:t>
    </dgm:pt>
    <dgm:pt modelId="{12A204A5-DB49-4BE1-AFE6-BC3EF5AEF2ED}" type="sibTrans" cxnId="{3813E826-519A-4742-B950-FF19D7D85C71}">
      <dgm:prSet/>
      <dgm:spPr/>
      <dgm:t>
        <a:bodyPr/>
        <a:lstStyle/>
        <a:p>
          <a:endParaRPr lang="zh-CN" altLang="en-US"/>
        </a:p>
      </dgm:t>
    </dgm:pt>
    <dgm:pt modelId="{161CC570-4A93-440B-B692-0F3EDC60C356}">
      <dgm:prSet custT="1"/>
      <dgm:spPr/>
      <dgm:t>
        <a:bodyPr/>
        <a:lstStyle/>
        <a:p>
          <a:r>
            <a:rPr lang="en-US" sz="1600" b="1" dirty="0" smtClean="0"/>
            <a:t>2.</a:t>
          </a:r>
          <a:r>
            <a:rPr lang="zh-CN" sz="1600" b="1" dirty="0" smtClean="0"/>
            <a:t>资本项目信息系统操作：</a:t>
          </a:r>
          <a:endParaRPr lang="zh-CN" sz="1600" b="1" dirty="0"/>
        </a:p>
      </dgm:t>
    </dgm:pt>
    <dgm:pt modelId="{C7E0E832-6EB7-4E1B-847D-569D3D2888B9}" type="parTrans" cxnId="{B80EE7D4-43BB-4062-B5E7-EDB01CD8BE15}">
      <dgm:prSet/>
      <dgm:spPr/>
      <dgm:t>
        <a:bodyPr/>
        <a:lstStyle/>
        <a:p>
          <a:endParaRPr lang="zh-CN" altLang="en-US"/>
        </a:p>
      </dgm:t>
    </dgm:pt>
    <dgm:pt modelId="{58C6CB3F-49B0-4354-903C-1E59D594AAEE}" type="sibTrans" cxnId="{B80EE7D4-43BB-4062-B5E7-EDB01CD8BE15}">
      <dgm:prSet/>
      <dgm:spPr/>
      <dgm:t>
        <a:bodyPr/>
        <a:lstStyle/>
        <a:p>
          <a:endParaRPr lang="zh-CN" altLang="en-US"/>
        </a:p>
      </dgm:t>
    </dgm:pt>
    <dgm:pt modelId="{1E9EDC4F-A221-4D9E-A670-CFF6EE0FFDDA}">
      <dgm:prSet custT="1"/>
      <dgm:spPr/>
      <dgm:t>
        <a:bodyPr/>
        <a:lstStyle/>
        <a:p>
          <a:r>
            <a:rPr lang="zh-CN" sz="1600" dirty="0" smtClean="0"/>
            <a:t>（</a:t>
          </a:r>
          <a:r>
            <a:rPr lang="en-US" sz="1600" dirty="0" smtClean="0"/>
            <a:t>1</a:t>
          </a:r>
          <a:r>
            <a:rPr lang="zh-CN" sz="1600" dirty="0" smtClean="0"/>
            <a:t>）进入主体概览页面，查询修改或新增外商投资企业、境内和境外股东主体信息。</a:t>
          </a:r>
          <a:endParaRPr lang="zh-CN" sz="1600" dirty="0"/>
        </a:p>
      </dgm:t>
    </dgm:pt>
    <dgm:pt modelId="{3CFBC918-2ADB-426A-847C-83A46DB33793}" type="parTrans" cxnId="{6985B67D-9054-40C1-AC05-ADE58D898BC7}">
      <dgm:prSet/>
      <dgm:spPr/>
      <dgm:t>
        <a:bodyPr/>
        <a:lstStyle/>
        <a:p>
          <a:endParaRPr lang="zh-CN" altLang="en-US"/>
        </a:p>
      </dgm:t>
    </dgm:pt>
    <dgm:pt modelId="{241D9130-2E39-4671-8BBD-5BF799608672}" type="sibTrans" cxnId="{6985B67D-9054-40C1-AC05-ADE58D898BC7}">
      <dgm:prSet/>
      <dgm:spPr/>
      <dgm:t>
        <a:bodyPr/>
        <a:lstStyle/>
        <a:p>
          <a:endParaRPr lang="zh-CN" altLang="en-US"/>
        </a:p>
      </dgm:t>
    </dgm:pt>
    <dgm:pt modelId="{4EBDEAF4-44E3-4CE4-8A7E-AF76D0162AA9}">
      <dgm:prSet custT="1"/>
      <dgm:spPr/>
      <dgm:t>
        <a:bodyPr/>
        <a:lstStyle/>
        <a:p>
          <a:r>
            <a:rPr lang="zh-CN" sz="1600" dirty="0" smtClean="0"/>
            <a:t>（</a:t>
          </a:r>
          <a:r>
            <a:rPr lang="en-US" sz="1600" dirty="0" smtClean="0"/>
            <a:t>2</a:t>
          </a:r>
          <a:r>
            <a:rPr lang="zh-CN" sz="1600" dirty="0" smtClean="0"/>
            <a:t>）选择</a:t>
          </a:r>
          <a:r>
            <a:rPr lang="en-US" sz="1600" dirty="0" smtClean="0"/>
            <a:t>FDI</a:t>
          </a:r>
          <a:r>
            <a:rPr lang="zh-CN" sz="1600" dirty="0" smtClean="0"/>
            <a:t>对内义务出资登记模块，根据申请表和企业提交相关材料完成登记，打印《业务登记凭证》，加盖银行印章返还</a:t>
          </a:r>
          <a:r>
            <a:rPr lang="zh-CN" altLang="en-US" sz="1600" dirty="0" smtClean="0"/>
            <a:t>申请</a:t>
          </a:r>
          <a:r>
            <a:rPr lang="zh-CN" sz="1600" dirty="0" smtClean="0"/>
            <a:t>人。</a:t>
          </a:r>
          <a:endParaRPr lang="zh-CN" sz="1600" dirty="0"/>
        </a:p>
      </dgm:t>
    </dgm:pt>
    <dgm:pt modelId="{94B8046B-D913-4EB7-9276-53233EECB55D}" type="parTrans" cxnId="{2C910C78-EE8D-466A-9C40-C9C31045DD2D}">
      <dgm:prSet/>
      <dgm:spPr/>
      <dgm:t>
        <a:bodyPr/>
        <a:lstStyle/>
        <a:p>
          <a:endParaRPr lang="zh-CN" altLang="en-US"/>
        </a:p>
      </dgm:t>
    </dgm:pt>
    <dgm:pt modelId="{FEB25928-CAE2-4A17-A514-A50CCFF708E0}" type="sibTrans" cxnId="{2C910C78-EE8D-466A-9C40-C9C31045DD2D}">
      <dgm:prSet/>
      <dgm:spPr/>
      <dgm:t>
        <a:bodyPr/>
        <a:lstStyle/>
        <a:p>
          <a:endParaRPr lang="zh-CN" altLang="en-US"/>
        </a:p>
      </dgm:t>
    </dgm:pt>
    <dgm:pt modelId="{23C7E1AE-7799-47DD-B567-1589C65423D6}">
      <dgm:prSet custT="1"/>
      <dgm:spPr/>
      <dgm:t>
        <a:bodyPr/>
        <a:lstStyle/>
        <a:p>
          <a:r>
            <a:rPr lang="en-US" sz="1600" b="1" dirty="0" smtClean="0"/>
            <a:t>3.</a:t>
          </a:r>
          <a:r>
            <a:rPr lang="zh-CN" sz="1600" b="1" dirty="0" smtClean="0"/>
            <a:t>操作注意事项：</a:t>
          </a:r>
          <a:endParaRPr lang="zh-CN" sz="1600" b="1" dirty="0"/>
        </a:p>
      </dgm:t>
    </dgm:pt>
    <dgm:pt modelId="{CE36C14D-6C6C-4AE8-ABDA-F5AAE78F5E49}" type="parTrans" cxnId="{E63323E5-780A-4783-A8D2-ACA570ADB322}">
      <dgm:prSet/>
      <dgm:spPr/>
      <dgm:t>
        <a:bodyPr/>
        <a:lstStyle/>
        <a:p>
          <a:endParaRPr lang="zh-CN" altLang="en-US"/>
        </a:p>
      </dgm:t>
    </dgm:pt>
    <dgm:pt modelId="{797C855C-E71B-4D54-B22C-2FB4311A6E09}" type="sibTrans" cxnId="{E63323E5-780A-4783-A8D2-ACA570ADB322}">
      <dgm:prSet/>
      <dgm:spPr/>
      <dgm:t>
        <a:bodyPr/>
        <a:lstStyle/>
        <a:p>
          <a:endParaRPr lang="zh-CN" altLang="en-US"/>
        </a:p>
      </dgm:t>
    </dgm:pt>
    <dgm:pt modelId="{B966D668-98A4-4F64-AB4F-AC654DDA4322}">
      <dgm:prSet custT="1"/>
      <dgm:spPr/>
      <dgm:t>
        <a:bodyPr/>
        <a:lstStyle/>
        <a:p>
          <a:r>
            <a:rPr lang="zh-CN" sz="1600" dirty="0" smtClean="0"/>
            <a:t>（</a:t>
          </a:r>
          <a:r>
            <a:rPr lang="en-US" sz="1600" dirty="0" smtClean="0"/>
            <a:t>1</a:t>
          </a:r>
          <a:r>
            <a:rPr lang="zh-CN" sz="1600" dirty="0" smtClean="0"/>
            <a:t>）录入外商投资企业主体信息登记时，要特别注意正确填写组织机构代码（企业如已办理三证合一，应填统一社会信用代码</a:t>
          </a:r>
          <a:r>
            <a:rPr lang="en-US" sz="1600" dirty="0" smtClean="0"/>
            <a:t>9</a:t>
          </a:r>
          <a:r>
            <a:rPr lang="zh-CN" sz="1600" dirty="0" smtClean="0"/>
            <a:t>至</a:t>
          </a:r>
          <a:r>
            <a:rPr lang="en-US" sz="1600" dirty="0" smtClean="0"/>
            <a:t>17</a:t>
          </a:r>
          <a:r>
            <a:rPr lang="zh-CN" sz="1600" dirty="0" smtClean="0"/>
            <a:t>位）和正确选择注册地所属外汇局，资本项目系统不设复核且生效信息不能修改。</a:t>
          </a:r>
          <a:endParaRPr lang="zh-CN" sz="1600" dirty="0"/>
        </a:p>
      </dgm:t>
    </dgm:pt>
    <dgm:pt modelId="{27716BF5-8DEE-4757-A749-CE34F4B8E26E}" type="parTrans" cxnId="{F37A0B2B-D8BC-4B55-9C17-706408A3A33C}">
      <dgm:prSet/>
      <dgm:spPr/>
      <dgm:t>
        <a:bodyPr/>
        <a:lstStyle/>
        <a:p>
          <a:endParaRPr lang="zh-CN" altLang="en-US"/>
        </a:p>
      </dgm:t>
    </dgm:pt>
    <dgm:pt modelId="{2B115B65-DD19-42A9-BEDC-709A88A38BF3}" type="sibTrans" cxnId="{F37A0B2B-D8BC-4B55-9C17-706408A3A33C}">
      <dgm:prSet/>
      <dgm:spPr/>
      <dgm:t>
        <a:bodyPr/>
        <a:lstStyle/>
        <a:p>
          <a:endParaRPr lang="zh-CN" altLang="en-US"/>
        </a:p>
      </dgm:t>
    </dgm:pt>
    <dgm:pt modelId="{E5350B9B-9D3C-40A7-A867-E14DEA2A5327}">
      <dgm:prSet custT="1"/>
      <dgm:spPr/>
      <dgm:t>
        <a:bodyPr/>
        <a:lstStyle/>
        <a:p>
          <a:r>
            <a:rPr lang="zh-CN" sz="1600" dirty="0" smtClean="0"/>
            <a:t>（</a:t>
          </a:r>
          <a:r>
            <a:rPr lang="en-US" sz="1600" dirty="0" smtClean="0"/>
            <a:t>2</a:t>
          </a:r>
          <a:r>
            <a:rPr lang="zh-CN" sz="1600" dirty="0" smtClean="0"/>
            <a:t>）境外非金融机构、境外非银行金融机构和非居民（境外）个人三类主体，如果只有英文名称，而无中文名称时，建议将其英文名称同样录入到相应的中文名称（系统中为非必填项）处，且应在系统中分别模糊查询是否已经存在登记信息。</a:t>
          </a:r>
          <a:endParaRPr lang="zh-CN" sz="1600" dirty="0"/>
        </a:p>
      </dgm:t>
    </dgm:pt>
    <dgm:pt modelId="{9AAB5FD7-A807-4EEB-96F5-DEAF9E62FF71}" type="parTrans" cxnId="{23E1F12A-D2AC-44DA-8415-DBEB0398302F}">
      <dgm:prSet/>
      <dgm:spPr/>
      <dgm:t>
        <a:bodyPr/>
        <a:lstStyle/>
        <a:p>
          <a:endParaRPr lang="zh-CN" altLang="en-US"/>
        </a:p>
      </dgm:t>
    </dgm:pt>
    <dgm:pt modelId="{9AA7817A-F90E-4041-9AE8-22F8A00526A7}" type="sibTrans" cxnId="{23E1F12A-D2AC-44DA-8415-DBEB0398302F}">
      <dgm:prSet/>
      <dgm:spPr/>
      <dgm:t>
        <a:bodyPr/>
        <a:lstStyle/>
        <a:p>
          <a:endParaRPr lang="zh-CN" altLang="en-US"/>
        </a:p>
      </dgm:t>
    </dgm:pt>
    <dgm:pt modelId="{D13DB620-6D78-4A29-B196-E4EF02421786}">
      <dgm:prSet custT="1"/>
      <dgm:spPr/>
      <dgm:t>
        <a:bodyPr/>
        <a:lstStyle/>
        <a:p>
          <a:r>
            <a:rPr lang="zh-CN" sz="1600" dirty="0" smtClean="0"/>
            <a:t>（</a:t>
          </a:r>
          <a:r>
            <a:rPr lang="en-US" sz="1600" dirty="0" smtClean="0"/>
            <a:t>3</a:t>
          </a:r>
          <a:r>
            <a:rPr lang="zh-CN" sz="1600" dirty="0" smtClean="0"/>
            <a:t>）外商投资性公司以外汇资金境内再投资设立的外商投资企业，按照接收境内再投资基本信息登记办理。</a:t>
          </a:r>
          <a:endParaRPr lang="zh-CN" sz="1600" dirty="0"/>
        </a:p>
      </dgm:t>
    </dgm:pt>
    <dgm:pt modelId="{89C39D14-AF87-490B-9371-DEF4BCE6842B}" type="parTrans" cxnId="{2AA44FA9-4E9E-41DA-93BB-E1200C8B9D6E}">
      <dgm:prSet/>
      <dgm:spPr/>
      <dgm:t>
        <a:bodyPr/>
        <a:lstStyle/>
        <a:p>
          <a:endParaRPr lang="zh-CN" altLang="en-US"/>
        </a:p>
      </dgm:t>
    </dgm:pt>
    <dgm:pt modelId="{BF46D9F1-2585-42F3-B536-1B3E31B2F6B4}" type="sibTrans" cxnId="{2AA44FA9-4E9E-41DA-93BB-E1200C8B9D6E}">
      <dgm:prSet/>
      <dgm:spPr/>
      <dgm:t>
        <a:bodyPr/>
        <a:lstStyle/>
        <a:p>
          <a:endParaRPr lang="zh-CN" altLang="en-US"/>
        </a:p>
      </dgm:t>
    </dgm:pt>
    <dgm:pt modelId="{236A88E4-CA4C-4FA4-8865-7FB13A2681E1}">
      <dgm:prSet custT="1"/>
      <dgm:spPr/>
      <dgm:t>
        <a:bodyPr/>
        <a:lstStyle/>
        <a:p>
          <a:r>
            <a:rPr lang="zh-CN" sz="1600" dirty="0" smtClean="0"/>
            <a:t>（</a:t>
          </a:r>
          <a:r>
            <a:rPr lang="en-US" sz="1600" dirty="0" smtClean="0"/>
            <a:t>4</a:t>
          </a:r>
          <a:r>
            <a:rPr lang="zh-CN" sz="1600" dirty="0" smtClean="0"/>
            <a:t>）外商投资性公司与外国投资者共同出资的，被投资企业需分别办理接收境内再投资基本信息登记和新设外商投资企业基本信息登记手续，其中办理新设外商投资企业基本信息登记时</a:t>
          </a:r>
          <a:r>
            <a:rPr lang="en-US" sz="1600" dirty="0" smtClean="0"/>
            <a:t>, </a:t>
          </a:r>
          <a:r>
            <a:rPr lang="zh-CN" sz="1600" dirty="0" smtClean="0"/>
            <a:t>外商投资性公司视为中方股东登记。</a:t>
          </a:r>
          <a:endParaRPr lang="zh-CN" altLang="en-US" sz="1600" dirty="0"/>
        </a:p>
      </dgm:t>
    </dgm:pt>
    <dgm:pt modelId="{0886C1B7-D464-4575-AE4E-82DF100F037E}" type="parTrans" cxnId="{B87D210B-4AFD-4822-B165-A4475E9E1A72}">
      <dgm:prSet/>
      <dgm:spPr/>
      <dgm:t>
        <a:bodyPr/>
        <a:lstStyle/>
        <a:p>
          <a:endParaRPr lang="zh-CN" altLang="en-US"/>
        </a:p>
      </dgm:t>
    </dgm:pt>
    <dgm:pt modelId="{6278CF91-56A1-4E6C-A03B-3118B012A2BF}" type="sibTrans" cxnId="{B87D210B-4AFD-4822-B165-A4475E9E1A72}">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0084" custScaleY="124312">
        <dgm:presLayoutVars>
          <dgm:bulletEnabled val="1"/>
        </dgm:presLayoutVars>
      </dgm:prSet>
      <dgm:spPr/>
      <dgm:t>
        <a:bodyPr/>
        <a:lstStyle/>
        <a:p>
          <a:endParaRPr lang="zh-CN" altLang="en-US"/>
        </a:p>
      </dgm:t>
    </dgm:pt>
  </dgm:ptLst>
  <dgm:cxnLst>
    <dgm:cxn modelId="{82445B85-62DE-4359-A7D8-85B0AA6F15D2}" type="presOf" srcId="{1E9EDC4F-A221-4D9E-A670-CFF6EE0FFDDA}" destId="{FDFBF808-E2F1-4485-A9CE-511DC2CD3A0F}" srcOrd="0" destOrd="3" presId="urn:microsoft.com/office/officeart/2005/8/layout/vList5"/>
    <dgm:cxn modelId="{6B7B9B9F-1402-43B4-9832-A16D4C58E4A4}" type="presOf" srcId="{E5350B9B-9D3C-40A7-A867-E14DEA2A5327}" destId="{FDFBF808-E2F1-4485-A9CE-511DC2CD3A0F}" srcOrd="0" destOrd="7" presId="urn:microsoft.com/office/officeart/2005/8/layout/vList5"/>
    <dgm:cxn modelId="{A64859E8-AC02-43E5-83B7-138F86E3D3F4}" type="presOf" srcId="{A460CF16-8285-4C3E-B552-4911DB646693}" destId="{67B0E45C-75D4-4FAF-B55A-5393B7772051}" srcOrd="0" destOrd="0" presId="urn:microsoft.com/office/officeart/2005/8/layout/vList5"/>
    <dgm:cxn modelId="{B87D210B-4AFD-4822-B165-A4475E9E1A72}" srcId="{05021A75-1E35-4623-872C-CEEBE7EDDAAB}" destId="{236A88E4-CA4C-4FA4-8865-7FB13A2681E1}" srcOrd="9" destOrd="0" parTransId="{0886C1B7-D464-4575-AE4E-82DF100F037E}" sibTransId="{6278CF91-56A1-4E6C-A03B-3118B012A2BF}"/>
    <dgm:cxn modelId="{23E1F12A-D2AC-44DA-8415-DBEB0398302F}" srcId="{05021A75-1E35-4623-872C-CEEBE7EDDAAB}" destId="{E5350B9B-9D3C-40A7-A867-E14DEA2A5327}" srcOrd="7" destOrd="0" parTransId="{9AAB5FD7-A807-4EEB-96F5-DEAF9E62FF71}" sibTransId="{9AA7817A-F90E-4041-9AE8-22F8A00526A7}"/>
    <dgm:cxn modelId="{B80EE7D4-43BB-4062-B5E7-EDB01CD8BE15}" srcId="{05021A75-1E35-4623-872C-CEEBE7EDDAAB}" destId="{161CC570-4A93-440B-B692-0F3EDC60C356}" srcOrd="2" destOrd="0" parTransId="{C7E0E832-6EB7-4E1B-847D-569D3D2888B9}" sibTransId="{58C6CB3F-49B0-4354-903C-1E59D594AAEE}"/>
    <dgm:cxn modelId="{6985B67D-9054-40C1-AC05-ADE58D898BC7}" srcId="{05021A75-1E35-4623-872C-CEEBE7EDDAAB}" destId="{1E9EDC4F-A221-4D9E-A670-CFF6EE0FFDDA}" srcOrd="3" destOrd="0" parTransId="{3CFBC918-2ADB-426A-847C-83A46DB33793}" sibTransId="{241D9130-2E39-4671-8BBD-5BF799608672}"/>
    <dgm:cxn modelId="{D925A801-FEDF-4CCB-ADDB-BB84F2824D14}" type="presOf" srcId="{4EBDEAF4-44E3-4CE4-8A7E-AF76D0162AA9}" destId="{FDFBF808-E2F1-4485-A9CE-511DC2CD3A0F}" srcOrd="0" destOrd="4" presId="urn:microsoft.com/office/officeart/2005/8/layout/vList5"/>
    <dgm:cxn modelId="{86577F2D-453B-4429-8649-E551E1249E85}" type="presOf" srcId="{B966D668-98A4-4F64-AB4F-AC654DDA4322}" destId="{FDFBF808-E2F1-4485-A9CE-511DC2CD3A0F}" srcOrd="0" destOrd="6" presId="urn:microsoft.com/office/officeart/2005/8/layout/vList5"/>
    <dgm:cxn modelId="{105B4C91-964E-4D68-831C-BD1F777DFD2D}" type="presOf" srcId="{D13DB620-6D78-4A29-B196-E4EF02421786}" destId="{FDFBF808-E2F1-4485-A9CE-511DC2CD3A0F}" srcOrd="0" destOrd="8"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3813E826-519A-4742-B950-FF19D7D85C71}" srcId="{05021A75-1E35-4623-872C-CEEBE7EDDAAB}" destId="{B5A44970-1671-461F-BC19-F07DC8A47708}" srcOrd="1" destOrd="0" parTransId="{A611D511-EE8C-4461-B3FE-05CBA6FC811F}" sibTransId="{12A204A5-DB49-4BE1-AFE6-BC3EF5AEF2ED}"/>
    <dgm:cxn modelId="{3A16FB53-B47F-4F60-9899-5945FF2E01CF}" type="presOf" srcId="{05021A75-1E35-4623-872C-CEEBE7EDDAAB}" destId="{2E0A93D8-C795-42BA-BF8A-37CE113AD113}" srcOrd="0" destOrd="0" presId="urn:microsoft.com/office/officeart/2005/8/layout/vList5"/>
    <dgm:cxn modelId="{2C910C78-EE8D-466A-9C40-C9C31045DD2D}" srcId="{05021A75-1E35-4623-872C-CEEBE7EDDAAB}" destId="{4EBDEAF4-44E3-4CE4-8A7E-AF76D0162AA9}" srcOrd="4" destOrd="0" parTransId="{94B8046B-D913-4EB7-9276-53233EECB55D}" sibTransId="{FEB25928-CAE2-4A17-A514-A50CCFF708E0}"/>
    <dgm:cxn modelId="{FF9A8EE4-565F-4688-A637-C2B21C4A6219}" type="presOf" srcId="{236A88E4-CA4C-4FA4-8865-7FB13A2681E1}" destId="{FDFBF808-E2F1-4485-A9CE-511DC2CD3A0F}" srcOrd="0" destOrd="9" presId="urn:microsoft.com/office/officeart/2005/8/layout/vList5"/>
    <dgm:cxn modelId="{98DB8D02-FF07-485A-835B-8BC2B5895BC5}" srcId="{05021A75-1E35-4623-872C-CEEBE7EDDAAB}" destId="{B56B8B80-022F-4687-8018-720B00F94ECA}" srcOrd="0" destOrd="0" parTransId="{EA1E7AE6-09F5-45B7-9892-2C7F4E75A1DB}" sibTransId="{9DFE73AD-1C5A-464A-8CE8-D6F18AFD8C2E}"/>
    <dgm:cxn modelId="{F37A0B2B-D8BC-4B55-9C17-706408A3A33C}" srcId="{05021A75-1E35-4623-872C-CEEBE7EDDAAB}" destId="{B966D668-98A4-4F64-AB4F-AC654DDA4322}" srcOrd="6" destOrd="0" parTransId="{27716BF5-8DEE-4757-A749-CE34F4B8E26E}" sibTransId="{2B115B65-DD19-42A9-BEDC-709A88A38BF3}"/>
    <dgm:cxn modelId="{6AEE88EE-6712-4159-B90C-ECF5BDCE7255}" type="presOf" srcId="{23C7E1AE-7799-47DD-B567-1589C65423D6}" destId="{FDFBF808-E2F1-4485-A9CE-511DC2CD3A0F}" srcOrd="0" destOrd="5" presId="urn:microsoft.com/office/officeart/2005/8/layout/vList5"/>
    <dgm:cxn modelId="{43501FB1-2E2B-40E5-BAF7-54A89F418AA9}" type="presOf" srcId="{B5A44970-1671-461F-BC19-F07DC8A47708}" destId="{FDFBF808-E2F1-4485-A9CE-511DC2CD3A0F}" srcOrd="0" destOrd="1" presId="urn:microsoft.com/office/officeart/2005/8/layout/vList5"/>
    <dgm:cxn modelId="{E63323E5-780A-4783-A8D2-ACA570ADB322}" srcId="{05021A75-1E35-4623-872C-CEEBE7EDDAAB}" destId="{23C7E1AE-7799-47DD-B567-1589C65423D6}" srcOrd="5" destOrd="0" parTransId="{CE36C14D-6C6C-4AE8-ABDA-F5AAE78F5E49}" sibTransId="{797C855C-E71B-4D54-B22C-2FB4311A6E09}"/>
    <dgm:cxn modelId="{CB0E75F1-E500-474B-B345-A7D0B516F821}" type="presOf" srcId="{161CC570-4A93-440B-B692-0F3EDC60C356}" destId="{FDFBF808-E2F1-4485-A9CE-511DC2CD3A0F}" srcOrd="0" destOrd="2" presId="urn:microsoft.com/office/officeart/2005/8/layout/vList5"/>
    <dgm:cxn modelId="{2AA44FA9-4E9E-41DA-93BB-E1200C8B9D6E}" srcId="{05021A75-1E35-4623-872C-CEEBE7EDDAAB}" destId="{D13DB620-6D78-4A29-B196-E4EF02421786}" srcOrd="8" destOrd="0" parTransId="{89C39D14-AF87-490B-9371-DEF4BCE6842B}" sibTransId="{BF46D9F1-2585-42F3-B536-1B3E31B2F6B4}"/>
    <dgm:cxn modelId="{FF7776F7-0EE3-47B4-87B5-E409BA40D735}" type="presOf" srcId="{B56B8B80-022F-4687-8018-720B00F94ECA}" destId="{FDFBF808-E2F1-4485-A9CE-511DC2CD3A0F}" srcOrd="0" destOrd="0" presId="urn:microsoft.com/office/officeart/2005/8/layout/vList5"/>
    <dgm:cxn modelId="{E13868F8-3050-4BD4-9C8B-215C8D51BC52}" type="presParOf" srcId="{67B0E45C-75D4-4FAF-B55A-5393B7772051}" destId="{0FA01ECE-F83B-4787-A4E6-97159FEAF9FF}" srcOrd="0" destOrd="0" presId="urn:microsoft.com/office/officeart/2005/8/layout/vList5"/>
    <dgm:cxn modelId="{7487D108-CE10-47DB-BD8F-D280F985AE1F}" type="presParOf" srcId="{0FA01ECE-F83B-4787-A4E6-97159FEAF9FF}" destId="{2E0A93D8-C795-42BA-BF8A-37CE113AD113}" srcOrd="0" destOrd="0" presId="urn:microsoft.com/office/officeart/2005/8/layout/vList5"/>
    <dgm:cxn modelId="{ED1A48EF-4B9B-4BBE-B386-C996C62EDCB2}"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A460CF16-8285-4C3E-B552-4911DB646693}" type="doc">
      <dgm:prSet loTypeId="urn:microsoft.com/office/officeart/2005/8/layout/bList2#4" loCatId="list" qsTypeId="urn:microsoft.com/office/officeart/2005/8/quickstyle/3d4" qsCatId="3D" csTypeId="urn:microsoft.com/office/officeart/2005/8/colors/accent1_2" csCatId="accent1" phldr="1"/>
      <dgm:spPr/>
      <dgm:t>
        <a:bodyPr/>
        <a:lstStyle/>
        <a:p>
          <a:endParaRPr lang="zh-CN" altLang="en-US"/>
        </a:p>
      </dgm:t>
    </dgm:pt>
    <dgm:pt modelId="{301E1B59-0F04-45CB-A843-02B26777640E}">
      <dgm:prSet phldrT="[文本]" custT="1"/>
      <dgm:spPr/>
      <dgm:t>
        <a:bodyPr/>
        <a:lstStyle/>
        <a:p>
          <a:r>
            <a:rPr lang="zh-CN" altLang="en-US" sz="4000" b="1" dirty="0" smtClean="0"/>
            <a:t>业务定义</a:t>
          </a:r>
        </a:p>
      </dgm:t>
    </dgm:pt>
    <dgm:pt modelId="{E3CECB16-F4AA-472E-82E1-1A9E59AD2ABD}" type="parTrans" cxnId="{E318EF90-579A-4710-A1B9-998A906AA00B}">
      <dgm:prSet/>
      <dgm:spPr/>
      <dgm:t>
        <a:bodyPr/>
        <a:lstStyle/>
        <a:p>
          <a:endParaRPr lang="zh-CN" altLang="en-US"/>
        </a:p>
      </dgm:t>
    </dgm:pt>
    <dgm:pt modelId="{472F2FDC-4A80-4FB7-9E7F-FF9C9CB52883}" type="sibTrans" cxnId="{E318EF90-579A-4710-A1B9-998A906AA00B}">
      <dgm:prSet/>
      <dgm:spPr/>
      <dgm:t>
        <a:bodyPr/>
        <a:lstStyle/>
        <a:p>
          <a:endParaRPr lang="zh-CN" altLang="en-US"/>
        </a:p>
      </dgm:t>
    </dgm:pt>
    <dgm:pt modelId="{7D320D0D-0D24-4E85-9FCB-F98850160A37}">
      <dgm:prSet phldrT="[文本]" custT="1"/>
      <dgm:spPr/>
      <dgm:t>
        <a:bodyPr anchor="ctr"/>
        <a:lstStyle/>
        <a:p>
          <a:pPr algn="l"/>
          <a:r>
            <a:rPr lang="zh-CN" sz="2000" dirty="0" smtClean="0"/>
            <a:t>已登记外商投资企业发生基本信息及股权变动（如增资、减资、股权转让等）、注销情况，经商务主管部门批准（备案）后，应到银行申请办理境内直接投资外汇变更、注销登记。</a:t>
          </a:r>
          <a:endParaRPr lang="zh-CN" altLang="en-US" sz="2000" dirty="0">
            <a:latin typeface="宋体" pitchFamily="2" charset="-122"/>
            <a:ea typeface="宋体" pitchFamily="2" charset="-122"/>
          </a:endParaRPr>
        </a:p>
      </dgm:t>
    </dgm:pt>
    <dgm:pt modelId="{99421653-95D7-4E31-A5C9-3DB6D1F42AAD}" type="parTrans" cxnId="{964C6F37-CF6C-49E2-BC91-8A21F397A4D8}">
      <dgm:prSet/>
      <dgm:spPr/>
      <dgm:t>
        <a:bodyPr/>
        <a:lstStyle/>
        <a:p>
          <a:endParaRPr lang="zh-CN" altLang="en-US"/>
        </a:p>
      </dgm:t>
    </dgm:pt>
    <dgm:pt modelId="{584D1B93-B774-45C6-B803-AB980BED5B21}" type="sibTrans" cxnId="{964C6F37-CF6C-49E2-BC91-8A21F397A4D8}">
      <dgm:prSet/>
      <dgm:spPr/>
      <dgm:t>
        <a:bodyPr/>
        <a:lstStyle/>
        <a:p>
          <a:endParaRPr lang="zh-CN" altLang="en-US"/>
        </a:p>
      </dgm:t>
    </dgm:pt>
    <dgm:pt modelId="{10150832-4104-400D-AE09-E6293B95F024}" type="pres">
      <dgm:prSet presAssocID="{A460CF16-8285-4C3E-B552-4911DB646693}" presName="diagram" presStyleCnt="0">
        <dgm:presLayoutVars>
          <dgm:dir/>
          <dgm:animLvl val="lvl"/>
          <dgm:resizeHandles val="exact"/>
        </dgm:presLayoutVars>
      </dgm:prSet>
      <dgm:spPr/>
      <dgm:t>
        <a:bodyPr/>
        <a:lstStyle/>
        <a:p>
          <a:endParaRPr lang="zh-CN" altLang="en-US"/>
        </a:p>
      </dgm:t>
    </dgm:pt>
    <dgm:pt modelId="{8F7E9588-E7E0-4F84-A566-2EEC34697833}" type="pres">
      <dgm:prSet presAssocID="{301E1B59-0F04-45CB-A843-02B26777640E}" presName="compNode" presStyleCnt="0"/>
      <dgm:spPr/>
      <dgm:t>
        <a:bodyPr/>
        <a:lstStyle/>
        <a:p>
          <a:endParaRPr lang="zh-CN" altLang="en-US"/>
        </a:p>
      </dgm:t>
    </dgm:pt>
    <dgm:pt modelId="{485B675F-5202-4AEA-B923-BAF68BFF1D10}" type="pres">
      <dgm:prSet presAssocID="{301E1B59-0F04-45CB-A843-02B26777640E}" presName="childRect" presStyleLbl="bgAcc1" presStyleIdx="0" presStyleCnt="1" custScaleX="157745" custLinFactNeighborY="-1525">
        <dgm:presLayoutVars>
          <dgm:bulletEnabled val="1"/>
        </dgm:presLayoutVars>
      </dgm:prSet>
      <dgm:spPr/>
      <dgm:t>
        <a:bodyPr/>
        <a:lstStyle/>
        <a:p>
          <a:endParaRPr lang="zh-CN" altLang="en-US"/>
        </a:p>
      </dgm:t>
    </dgm:pt>
    <dgm:pt modelId="{36B1C840-596C-4F5A-B4E1-0A5BA653A082}" type="pres">
      <dgm:prSet presAssocID="{301E1B59-0F04-45CB-A843-02B26777640E}" presName="parentText" presStyleLbl="node1" presStyleIdx="0" presStyleCnt="0">
        <dgm:presLayoutVars>
          <dgm:chMax val="0"/>
          <dgm:bulletEnabled val="1"/>
        </dgm:presLayoutVars>
      </dgm:prSet>
      <dgm:spPr/>
      <dgm:t>
        <a:bodyPr/>
        <a:lstStyle/>
        <a:p>
          <a:endParaRPr lang="zh-CN" altLang="en-US"/>
        </a:p>
      </dgm:t>
    </dgm:pt>
    <dgm:pt modelId="{A6208E11-A9D0-45AE-8498-2DD180457CA3}" type="pres">
      <dgm:prSet presAssocID="{301E1B59-0F04-45CB-A843-02B26777640E}" presName="parentRect" presStyleLbl="alignNode1" presStyleIdx="0" presStyleCnt="1" custScaleX="157957"/>
      <dgm:spPr/>
      <dgm:t>
        <a:bodyPr/>
        <a:lstStyle/>
        <a:p>
          <a:endParaRPr lang="zh-CN" altLang="en-US"/>
        </a:p>
      </dgm:t>
    </dgm:pt>
    <dgm:pt modelId="{8B1E01AC-533D-4647-BF5F-147E4540F057}" type="pres">
      <dgm:prSet presAssocID="{301E1B59-0F04-45CB-A843-02B26777640E}" presName="adorn" presStyleLbl="fgAccFollowNode1" presStyleIdx="0" presStyleCnt="1" custFlipHor="1" custScaleX="6944" custScaleY="6944" custLinFactX="9631" custLinFactNeighborX="100000" custLinFactNeighborY="3252"/>
      <dgm:spPr/>
      <dgm:t>
        <a:bodyPr/>
        <a:lstStyle/>
        <a:p>
          <a:endParaRPr lang="zh-CN" altLang="en-US"/>
        </a:p>
      </dgm:t>
    </dgm:pt>
  </dgm:ptLst>
  <dgm:cxnLst>
    <dgm:cxn modelId="{DED04B2C-CAE8-4F7B-954A-6D9E14744D12}" type="presOf" srcId="{301E1B59-0F04-45CB-A843-02B26777640E}" destId="{36B1C840-596C-4F5A-B4E1-0A5BA653A082}" srcOrd="0" destOrd="0" presId="urn:microsoft.com/office/officeart/2005/8/layout/bList2#4"/>
    <dgm:cxn modelId="{E318EF90-579A-4710-A1B9-998A906AA00B}" srcId="{A460CF16-8285-4C3E-B552-4911DB646693}" destId="{301E1B59-0F04-45CB-A843-02B26777640E}" srcOrd="0" destOrd="0" parTransId="{E3CECB16-F4AA-472E-82E1-1A9E59AD2ABD}" sibTransId="{472F2FDC-4A80-4FB7-9E7F-FF9C9CB52883}"/>
    <dgm:cxn modelId="{ED35FFB7-BB45-4658-8380-90ACA1DE63A2}" type="presOf" srcId="{7D320D0D-0D24-4E85-9FCB-F98850160A37}" destId="{485B675F-5202-4AEA-B923-BAF68BFF1D10}" srcOrd="0" destOrd="0" presId="urn:microsoft.com/office/officeart/2005/8/layout/bList2#4"/>
    <dgm:cxn modelId="{C60C46AB-FACC-4AC4-BF6E-ADB8648AC641}" type="presOf" srcId="{301E1B59-0F04-45CB-A843-02B26777640E}" destId="{A6208E11-A9D0-45AE-8498-2DD180457CA3}" srcOrd="1" destOrd="0" presId="urn:microsoft.com/office/officeart/2005/8/layout/bList2#4"/>
    <dgm:cxn modelId="{964C6F37-CF6C-49E2-BC91-8A21F397A4D8}" srcId="{301E1B59-0F04-45CB-A843-02B26777640E}" destId="{7D320D0D-0D24-4E85-9FCB-F98850160A37}" srcOrd="0" destOrd="0" parTransId="{99421653-95D7-4E31-A5C9-3DB6D1F42AAD}" sibTransId="{584D1B93-B774-45C6-B803-AB980BED5B21}"/>
    <dgm:cxn modelId="{A80BA124-C502-4CF0-AEFA-CFACCE65F6B0}" type="presOf" srcId="{A460CF16-8285-4C3E-B552-4911DB646693}" destId="{10150832-4104-400D-AE09-E6293B95F024}" srcOrd="0" destOrd="0" presId="urn:microsoft.com/office/officeart/2005/8/layout/bList2#4"/>
    <dgm:cxn modelId="{527A2D1B-C5C9-4B55-AF50-FDAD4A36DFB9}" type="presParOf" srcId="{10150832-4104-400D-AE09-E6293B95F024}" destId="{8F7E9588-E7E0-4F84-A566-2EEC34697833}" srcOrd="0" destOrd="0" presId="urn:microsoft.com/office/officeart/2005/8/layout/bList2#4"/>
    <dgm:cxn modelId="{007D38C2-CA99-4954-98F4-286DEB5FF316}" type="presParOf" srcId="{8F7E9588-E7E0-4F84-A566-2EEC34697833}" destId="{485B675F-5202-4AEA-B923-BAF68BFF1D10}" srcOrd="0" destOrd="0" presId="urn:microsoft.com/office/officeart/2005/8/layout/bList2#4"/>
    <dgm:cxn modelId="{900F8F0A-C93A-47A0-A8DE-941304951F66}" type="presParOf" srcId="{8F7E9588-E7E0-4F84-A566-2EEC34697833}" destId="{36B1C840-596C-4F5A-B4E1-0A5BA653A082}" srcOrd="1" destOrd="0" presId="urn:microsoft.com/office/officeart/2005/8/layout/bList2#4"/>
    <dgm:cxn modelId="{CABD5D24-EB6E-4A4A-9D23-E3FE0098ED09}" type="presParOf" srcId="{8F7E9588-E7E0-4F84-A566-2EEC34697833}" destId="{A6208E11-A9D0-45AE-8498-2DD180457CA3}" srcOrd="2" destOrd="0" presId="urn:microsoft.com/office/officeart/2005/8/layout/bList2#4"/>
    <dgm:cxn modelId="{CF51A71D-E893-4A44-9EA3-BBE70C16F257}" type="presParOf" srcId="{8F7E9588-E7E0-4F84-A566-2EEC34697833}" destId="{8B1E01AC-533D-4647-BF5F-147E4540F057}" srcOrd="3" destOrd="0" presId="urn:microsoft.com/office/officeart/2005/8/layout/bList2#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审核材料（一）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pPr marL="0" marR="0" indent="0" defTabSz="914400" eaLnBrk="1" fontAlgn="auto" latinLnBrk="0" hangingPunct="1">
            <a:lnSpc>
              <a:spcPts val="1900"/>
            </a:lnSpc>
            <a:spcBef>
              <a:spcPts val="0"/>
            </a:spcBef>
            <a:spcAft>
              <a:spcPts val="0"/>
            </a:spcAft>
            <a:buClrTx/>
            <a:buSzTx/>
            <a:buFontTx/>
            <a:buNone/>
            <a:tabLst/>
            <a:defRPr/>
          </a:pPr>
          <a:r>
            <a:rPr lang="zh-CN" altLang="zh-CN" sz="1600" dirty="0" smtClean="0"/>
            <a:t>（</a:t>
          </a:r>
          <a:r>
            <a:rPr lang="en-US" altLang="zh-CN" sz="1600" dirty="0" smtClean="0"/>
            <a:t>1</a:t>
          </a:r>
          <a:r>
            <a:rPr lang="zh-CN" altLang="zh-CN" sz="1600" dirty="0" smtClean="0"/>
            <a:t>）《境内直接投资基本信息登记业务申请表》（一）。</a:t>
          </a:r>
          <a:endParaRPr lang="zh-CN" altLang="en-US" sz="1600"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489D6288-6728-4DBE-BD13-BA1C02DC9A66}">
      <dgm:prSet custT="1"/>
      <dgm:spPr/>
      <dgm:t>
        <a:bodyPr/>
        <a:lstStyle/>
        <a:p>
          <a:pPr marL="171450" indent="0" defTabSz="711200">
            <a:lnSpc>
              <a:spcPts val="1900"/>
            </a:lnSpc>
            <a:spcBef>
              <a:spcPct val="0"/>
            </a:spcBef>
            <a:spcAft>
              <a:spcPct val="15000"/>
            </a:spcAft>
            <a:buNone/>
          </a:pPr>
          <a:r>
            <a:rPr lang="zh-CN" altLang="en-US" sz="1600" dirty="0" smtClean="0"/>
            <a:t>银行应按规定审核以上变更或注销申请材料原件，并留存加盖公章复印件。</a:t>
          </a:r>
          <a:endParaRPr lang="zh-CN" altLang="en-US" sz="1600" dirty="0"/>
        </a:p>
      </dgm:t>
    </dgm:pt>
    <dgm:pt modelId="{A6E9B83B-6A1D-40C0-91B9-363718D02E7A}" type="parTrans" cxnId="{D65EE34F-E09F-4EFC-A521-972B760EC9C6}">
      <dgm:prSet/>
      <dgm:spPr/>
      <dgm:t>
        <a:bodyPr/>
        <a:lstStyle/>
        <a:p>
          <a:endParaRPr lang="zh-CN" altLang="en-US"/>
        </a:p>
      </dgm:t>
    </dgm:pt>
    <dgm:pt modelId="{24526D62-39E6-4333-B20D-324CCDB48691}" type="sibTrans" cxnId="{D65EE34F-E09F-4EFC-A521-972B760EC9C6}">
      <dgm:prSet/>
      <dgm:spPr/>
      <dgm:t>
        <a:bodyPr/>
        <a:lstStyle/>
        <a:p>
          <a:endParaRPr lang="zh-CN" altLang="en-US"/>
        </a:p>
      </dgm:t>
    </dgm:pt>
    <dgm:pt modelId="{CD985534-9D0A-4E57-BD92-F58BA8EBEFFE}">
      <dgm:prSet custT="1"/>
      <dgm:spPr/>
      <dgm:t>
        <a:bodyPr/>
        <a:lstStyle/>
        <a:p>
          <a:pPr marL="171450" indent="0" defTabSz="711200">
            <a:lnSpc>
              <a:spcPts val="1900"/>
            </a:lnSpc>
            <a:spcBef>
              <a:spcPct val="0"/>
            </a:spcBef>
            <a:spcAft>
              <a:spcPct val="15000"/>
            </a:spcAft>
            <a:buNone/>
          </a:pPr>
          <a:endParaRPr lang="zh-CN" sz="1600" dirty="0"/>
        </a:p>
      </dgm:t>
    </dgm:pt>
    <dgm:pt modelId="{5837A2CC-8143-43D2-B7EC-4D0561C81F20}" type="parTrans" cxnId="{4ED14FC8-C68E-4D05-A0EA-3E3FEE3EBA6E}">
      <dgm:prSet/>
      <dgm:spPr/>
      <dgm:t>
        <a:bodyPr/>
        <a:lstStyle/>
        <a:p>
          <a:endParaRPr lang="zh-CN" altLang="en-US"/>
        </a:p>
      </dgm:t>
    </dgm:pt>
    <dgm:pt modelId="{77D2320E-0CA0-4D62-ACD2-C7DED4A0AA3A}" type="sibTrans" cxnId="{4ED14FC8-C68E-4D05-A0EA-3E3FEE3EBA6E}">
      <dgm:prSet/>
      <dgm:spPr/>
      <dgm:t>
        <a:bodyPr/>
        <a:lstStyle/>
        <a:p>
          <a:endParaRPr lang="zh-CN" altLang="en-US"/>
        </a:p>
      </dgm:t>
    </dgm:pt>
    <dgm:pt modelId="{98BF6BB5-74A9-44D6-A301-D774008D79D3}">
      <dgm:prSet phldrT="[文本]" custT="1"/>
      <dgm:spPr/>
      <dgm:t>
        <a:bodyPr/>
        <a:lstStyle/>
        <a:p>
          <a:pPr marL="171450" indent="0" defTabSz="711200">
            <a:lnSpc>
              <a:spcPts val="1900"/>
            </a:lnSpc>
            <a:spcBef>
              <a:spcPct val="0"/>
            </a:spcBef>
            <a:spcAft>
              <a:spcPct val="15000"/>
            </a:spcAft>
            <a:buNone/>
          </a:pPr>
          <a:r>
            <a:rPr lang="zh-CN" altLang="en-US" sz="1600" b="1" dirty="0" smtClean="0">
              <a:latin typeface="宋体"/>
              <a:ea typeface="宋体"/>
            </a:rPr>
            <a:t>★</a:t>
          </a:r>
          <a:r>
            <a:rPr lang="zh-CN" sz="1600" b="1" dirty="0" smtClean="0"/>
            <a:t>增资、减资、股权转让等资本变动事项的登记变更。</a:t>
          </a:r>
          <a:endParaRPr lang="zh-CN" altLang="en-US" sz="1600" b="1" dirty="0"/>
        </a:p>
      </dgm:t>
    </dgm:pt>
    <dgm:pt modelId="{76809F0F-17EF-414D-BAA3-D2991F9C76A0}" type="parTrans" cxnId="{A15F44CB-87D6-4FB1-AA22-8B81064C5C55}">
      <dgm:prSet/>
      <dgm:spPr/>
      <dgm:t>
        <a:bodyPr/>
        <a:lstStyle/>
        <a:p>
          <a:endParaRPr lang="zh-CN" altLang="en-US"/>
        </a:p>
      </dgm:t>
    </dgm:pt>
    <dgm:pt modelId="{413A74BA-1169-49FE-BEC9-195A941375D4}" type="sibTrans" cxnId="{A15F44CB-87D6-4FB1-AA22-8B81064C5C55}">
      <dgm:prSet/>
      <dgm:spPr/>
      <dgm:t>
        <a:bodyPr/>
        <a:lstStyle/>
        <a:p>
          <a:endParaRPr lang="zh-CN" altLang="en-US"/>
        </a:p>
      </dgm:t>
    </dgm:pt>
    <dgm:pt modelId="{759A9A00-0089-4B0C-9E6E-1596807FAAB1}">
      <dgm:prSet phldrT="[文本]" custT="1"/>
      <dgm:spPr/>
      <dgm:t>
        <a:bodyPr/>
        <a:lstStyle/>
        <a:p>
          <a:pPr marL="0" marR="0" indent="0" defTabSz="914400" eaLnBrk="1" fontAlgn="auto" latinLnBrk="0" hangingPunct="1">
            <a:lnSpc>
              <a:spcPts val="1900"/>
            </a:lnSpc>
            <a:spcBef>
              <a:spcPts val="0"/>
            </a:spcBef>
            <a:spcAft>
              <a:spcPts val="0"/>
            </a:spcAft>
            <a:buClrTx/>
            <a:buSzTx/>
            <a:buFontTx/>
            <a:buNone/>
            <a:tabLst/>
            <a:defRPr/>
          </a:pPr>
          <a:r>
            <a:rPr lang="zh-CN" sz="1600" dirty="0" smtClean="0"/>
            <a:t>（</a:t>
          </a:r>
          <a:r>
            <a:rPr lang="en-US" altLang="zh-CN" sz="1600" dirty="0" smtClean="0"/>
            <a:t>2</a:t>
          </a:r>
          <a:r>
            <a:rPr lang="zh-CN" sz="1600" dirty="0" smtClean="0"/>
            <a:t>）《业务登记凭证》。</a:t>
          </a:r>
          <a:endParaRPr lang="zh-CN" altLang="en-US" sz="1600" dirty="0"/>
        </a:p>
      </dgm:t>
    </dgm:pt>
    <dgm:pt modelId="{7B55C119-AA5F-4980-AF9F-2C513470C8A1}" type="parTrans" cxnId="{4983B74F-D41A-4283-99A0-A93C79311B36}">
      <dgm:prSet/>
      <dgm:spPr/>
    </dgm:pt>
    <dgm:pt modelId="{C5E6BEA0-AFB9-4F01-A3B2-48889DE4D03E}" type="sibTrans" cxnId="{4983B74F-D41A-4283-99A0-A93C79311B36}">
      <dgm:prSet/>
      <dgm:spPr/>
    </dgm:pt>
    <dgm:pt modelId="{5F5B319A-8EEE-4788-A683-252A4AFD8B52}">
      <dgm:prSet phldrT="[文本]" custT="1"/>
      <dgm:spPr/>
      <dgm:t>
        <a:bodyPr/>
        <a:lstStyle/>
        <a:p>
          <a:pPr marL="0" marR="0" indent="0" defTabSz="914400" eaLnBrk="1" fontAlgn="auto" latinLnBrk="0" hangingPunct="1">
            <a:lnSpc>
              <a:spcPts val="1900"/>
            </a:lnSpc>
            <a:spcBef>
              <a:spcPts val="0"/>
            </a:spcBef>
            <a:spcAft>
              <a:spcPts val="0"/>
            </a:spcAft>
            <a:buClrTx/>
            <a:buSzTx/>
            <a:buFontTx/>
            <a:buNone/>
            <a:tabLst/>
            <a:defRPr/>
          </a:pPr>
          <a:r>
            <a:rPr lang="zh-CN" sz="1600" dirty="0" smtClean="0"/>
            <a:t>（</a:t>
          </a:r>
          <a:r>
            <a:rPr lang="en-US" sz="1600" dirty="0" smtClean="0"/>
            <a:t>3</a:t>
          </a:r>
          <a:r>
            <a:rPr lang="zh-CN" sz="1600" dirty="0" smtClean="0"/>
            <a:t>）备案类企业应提交加盖商务部门公章的《外商投资企业的设立</a:t>
          </a:r>
          <a:r>
            <a:rPr lang="en-US" sz="1600" dirty="0" smtClean="0"/>
            <a:t>/</a:t>
          </a:r>
          <a:r>
            <a:rPr lang="zh-CN" sz="1600" dirty="0" smtClean="0"/>
            <a:t>变更备案回执》或企业自行打印并加盖公章的《外商投资企业设立及变更信息公示》，以及企业自行打印并加盖公章的《外商投资企业设立</a:t>
          </a:r>
          <a:r>
            <a:rPr lang="en-US" sz="1600" dirty="0" smtClean="0"/>
            <a:t>/</a:t>
          </a:r>
          <a:r>
            <a:rPr lang="zh-CN" sz="1600" dirty="0" smtClean="0"/>
            <a:t>变更事项备案申报表》；审批类企业应提交商务部门出具的《外商投资企业批准证书》及相关批复文件；外商投资合伙企业仅需提交包括外商投资合伙企业全部登记事项在内的加盖工商部门印章的企业基本信息单（无需商务部门批准或备案文件）。</a:t>
          </a:r>
          <a:endParaRPr lang="zh-CN" altLang="en-US" sz="1600" dirty="0"/>
        </a:p>
      </dgm:t>
    </dgm:pt>
    <dgm:pt modelId="{DE7187F9-621E-451D-840E-757317F0671E}" type="parTrans" cxnId="{CA389405-0264-4335-8486-AA0653505B4C}">
      <dgm:prSet/>
      <dgm:spPr/>
    </dgm:pt>
    <dgm:pt modelId="{6334D106-5E07-48B7-818D-50A08D19FA79}" type="sibTrans" cxnId="{CA389405-0264-4335-8486-AA0653505B4C}">
      <dgm:prSet/>
      <dgm:spPr/>
    </dgm:pt>
    <dgm:pt modelId="{5F7567D4-C703-4173-B27F-003438156607}">
      <dgm:prSet phldrT="[文本]" custT="1"/>
      <dgm:spPr/>
      <dgm:t>
        <a:bodyPr/>
        <a:lstStyle/>
        <a:p>
          <a:pPr marL="0" marR="0" indent="0" defTabSz="914400" eaLnBrk="1" fontAlgn="auto" latinLnBrk="0" hangingPunct="1">
            <a:lnSpc>
              <a:spcPts val="1900"/>
            </a:lnSpc>
            <a:spcBef>
              <a:spcPts val="0"/>
            </a:spcBef>
            <a:spcAft>
              <a:spcPts val="0"/>
            </a:spcAft>
            <a:buClrTx/>
            <a:buSzTx/>
            <a:buFontTx/>
            <a:buNone/>
            <a:tabLst/>
            <a:defRPr/>
          </a:pPr>
          <a:r>
            <a:rPr lang="zh-CN" sz="1600" dirty="0" smtClean="0"/>
            <a:t>（</a:t>
          </a:r>
          <a:r>
            <a:rPr lang="en-US" sz="1600" dirty="0" smtClean="0"/>
            <a:t>4</a:t>
          </a:r>
          <a:r>
            <a:rPr lang="zh-CN" sz="1600" dirty="0" smtClean="0"/>
            <a:t>）企业注册币种变更的，还需提交相关部门出具证明材料，包括变更后的营业执照（尚未办理“五证合一”的企业，还需提供组织机构代码证）、备案回执等。</a:t>
          </a:r>
          <a:endParaRPr lang="zh-CN" altLang="en-US" sz="1600" dirty="0"/>
        </a:p>
      </dgm:t>
    </dgm:pt>
    <dgm:pt modelId="{9B854689-FB99-4AE2-A479-2AFB64D68052}" type="parTrans" cxnId="{D15B99F9-5EAB-473B-AC7C-6612394CB359}">
      <dgm:prSet/>
      <dgm:spPr/>
    </dgm:pt>
    <dgm:pt modelId="{716B8C69-5E29-4A14-A76C-EE3531BAA0BE}" type="sibTrans" cxnId="{D15B99F9-5EAB-473B-AC7C-6612394CB359}">
      <dgm:prSet/>
      <dgm:spPr/>
    </dgm:pt>
    <dgm:pt modelId="{0A0E7B43-5133-4864-8030-D90787DA4411}">
      <dgm:prSet phldrT="[文本]" custT="1"/>
      <dgm:spPr/>
      <dgm:t>
        <a:bodyPr/>
        <a:lstStyle/>
        <a:p>
          <a:pPr marL="0" marR="0" indent="0" defTabSz="914400" eaLnBrk="1" fontAlgn="auto" latinLnBrk="0" hangingPunct="1">
            <a:lnSpc>
              <a:spcPts val="1900"/>
            </a:lnSpc>
            <a:spcBef>
              <a:spcPts val="0"/>
            </a:spcBef>
            <a:spcAft>
              <a:spcPts val="0"/>
            </a:spcAft>
            <a:buClrTx/>
            <a:buSzTx/>
            <a:buFontTx/>
            <a:buNone/>
            <a:tabLst/>
            <a:defRPr/>
          </a:pPr>
          <a:r>
            <a:rPr lang="zh-CN" sz="1600" dirty="0" smtClean="0"/>
            <a:t>（</a:t>
          </a:r>
          <a:r>
            <a:rPr lang="en-US" sz="1600" dirty="0" smtClean="0"/>
            <a:t>5</a:t>
          </a:r>
          <a:r>
            <a:rPr lang="zh-CN" sz="1600" dirty="0" smtClean="0"/>
            <a:t>）涉及外国投资者以其境内合法所得在境内对外商投资企业增资，以及发生股权转让需对外支付转股对价的，还应提交主管税务部门出具的税务凭证（《服务贸易等项目对外支付税务备案表》，按规定不需提交的除外）。</a:t>
          </a:r>
          <a:endParaRPr lang="zh-CN" altLang="en-US" sz="1600" dirty="0"/>
        </a:p>
      </dgm:t>
    </dgm:pt>
    <dgm:pt modelId="{6D260024-4E16-48CF-9383-85EE010C225D}" type="parTrans" cxnId="{BF180CE1-219F-46CF-B3EE-1BA2CB6B30D8}">
      <dgm:prSet/>
      <dgm:spPr/>
    </dgm:pt>
    <dgm:pt modelId="{179A4303-F7C7-4420-8115-484E6EB3C02E}" type="sibTrans" cxnId="{BF180CE1-219F-46CF-B3EE-1BA2CB6B30D8}">
      <dgm:prSet/>
      <dgm:spPr/>
    </dgm:pt>
    <dgm:pt modelId="{9EB15BDE-0330-4319-A45F-9B1908121BD2}">
      <dgm:prSet phldrT="[文本]" custT="1"/>
      <dgm:spPr/>
      <dgm:t>
        <a:bodyPr/>
        <a:lstStyle/>
        <a:p>
          <a:pPr marL="0" marR="0" indent="0" defTabSz="914400" eaLnBrk="1" fontAlgn="auto" latinLnBrk="0" hangingPunct="1">
            <a:lnSpc>
              <a:spcPts val="1900"/>
            </a:lnSpc>
            <a:spcBef>
              <a:spcPts val="0"/>
            </a:spcBef>
            <a:spcAft>
              <a:spcPts val="0"/>
            </a:spcAft>
            <a:buClrTx/>
            <a:buSzTx/>
            <a:buFontTx/>
            <a:buNone/>
            <a:tabLst/>
            <a:defRPr/>
          </a:pPr>
          <a:r>
            <a:rPr lang="zh-CN" sz="1600" dirty="0" smtClean="0"/>
            <a:t>（</a:t>
          </a:r>
          <a:r>
            <a:rPr lang="en-US" sz="1600" dirty="0" smtClean="0"/>
            <a:t>6</a:t>
          </a:r>
          <a:r>
            <a:rPr lang="zh-CN" sz="1600" dirty="0" smtClean="0"/>
            <a:t>）因外国投资者减资、转股、先行回收投资等撤资行为转为内资企业的，应提供变更后的营业执照（尚未办理“五证合一”的企业，还需提供组织机构代码证）。</a:t>
          </a:r>
          <a:endParaRPr lang="zh-CN" altLang="en-US" sz="1600" dirty="0"/>
        </a:p>
      </dgm:t>
    </dgm:pt>
    <dgm:pt modelId="{F50620F8-6F73-49BA-BAD1-A0644917F9B6}" type="parTrans" cxnId="{9E4BFEC6-AE8C-4E3E-BD7E-40FB77025790}">
      <dgm:prSet/>
      <dgm:spPr/>
    </dgm:pt>
    <dgm:pt modelId="{60AD1D97-8133-42EF-9174-A08F22732E8A}" type="sibTrans" cxnId="{9E4BFEC6-AE8C-4E3E-BD7E-40FB77025790}">
      <dgm:prSet/>
      <dgm:spPr/>
    </dgm:pt>
    <dgm:pt modelId="{A4F1EDE7-64C6-4995-A045-796A14252253}">
      <dgm:prSet phldrT="[文本]" custT="1"/>
      <dgm:spPr/>
      <dgm:t>
        <a:bodyPr/>
        <a:lstStyle/>
        <a:p>
          <a:pPr marL="0" marR="0" indent="0" defTabSz="914400" eaLnBrk="1" fontAlgn="auto" latinLnBrk="0" hangingPunct="1">
            <a:lnSpc>
              <a:spcPts val="1900"/>
            </a:lnSpc>
            <a:spcBef>
              <a:spcPts val="0"/>
            </a:spcBef>
            <a:spcAft>
              <a:spcPts val="0"/>
            </a:spcAft>
            <a:buClrTx/>
            <a:buSzTx/>
            <a:buFontTx/>
            <a:buNone/>
            <a:tabLst/>
            <a:defRPr/>
          </a:pPr>
          <a:r>
            <a:rPr lang="zh-CN" sz="1600" dirty="0" smtClean="0"/>
            <a:t>（</a:t>
          </a:r>
          <a:r>
            <a:rPr lang="en-US" sz="1600" dirty="0" smtClean="0"/>
            <a:t>7</a:t>
          </a:r>
          <a:r>
            <a:rPr lang="zh-CN" sz="1600" dirty="0" smtClean="0"/>
            <a:t>）工商部门的《变更登记核准通知书》复印件（按规定无需提交的除外）。</a:t>
          </a:r>
          <a:endParaRPr lang="zh-CN" altLang="en-US" sz="1600" dirty="0"/>
        </a:p>
      </dgm:t>
    </dgm:pt>
    <dgm:pt modelId="{0CC7B97D-BA4D-4E38-B8EB-E1F54AE5CE08}" type="parTrans" cxnId="{B270BBFD-EFBA-4E39-AF4D-E3971E719154}">
      <dgm:prSet/>
      <dgm:spPr/>
    </dgm:pt>
    <dgm:pt modelId="{937CE374-1BC3-4DED-BE77-57E58D1C924C}" type="sibTrans" cxnId="{B270BBFD-EFBA-4E39-AF4D-E3971E719154}">
      <dgm:prSet/>
      <dgm:spPr/>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4896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26556" custScaleY="124312">
        <dgm:presLayoutVars>
          <dgm:bulletEnabled val="1"/>
        </dgm:presLayoutVars>
      </dgm:prSet>
      <dgm:spPr/>
      <dgm:t>
        <a:bodyPr/>
        <a:lstStyle/>
        <a:p>
          <a:endParaRPr lang="zh-CN" altLang="en-US"/>
        </a:p>
      </dgm:t>
    </dgm:pt>
  </dgm:ptLst>
  <dgm:cxnLst>
    <dgm:cxn modelId="{FCDC5ACD-3C75-4220-BF2A-13655E247CF1}" type="presOf" srcId="{489D6288-6728-4DBE-BD13-BA1C02DC9A66}" destId="{FDFBF808-E2F1-4485-A9CE-511DC2CD3A0F}" srcOrd="0" destOrd="9" presId="urn:microsoft.com/office/officeart/2005/8/layout/vList5"/>
    <dgm:cxn modelId="{A31DCA9E-1170-42A3-95AA-6E3EB3216DE1}" type="presOf" srcId="{A460CF16-8285-4C3E-B552-4911DB646693}" destId="{67B0E45C-75D4-4FAF-B55A-5393B7772051}" srcOrd="0" destOrd="0" presId="urn:microsoft.com/office/officeart/2005/8/layout/vList5"/>
    <dgm:cxn modelId="{BF180CE1-219F-46CF-B3EE-1BA2CB6B30D8}" srcId="{05021A75-1E35-4623-872C-CEEBE7EDDAAB}" destId="{0A0E7B43-5133-4864-8030-D90787DA4411}" srcOrd="5" destOrd="0" parTransId="{6D260024-4E16-48CF-9383-85EE010C225D}" sibTransId="{179A4303-F7C7-4420-8115-484E6EB3C02E}"/>
    <dgm:cxn modelId="{84D48CF7-410B-4530-A805-3403F3CF83B3}" srcId="{A460CF16-8285-4C3E-B552-4911DB646693}" destId="{05021A75-1E35-4623-872C-CEEBE7EDDAAB}" srcOrd="0" destOrd="0" parTransId="{2E0CBE13-4225-4E92-8DB5-C4B27CA6B5F3}" sibTransId="{8B9617DE-DF3F-48B7-967F-E6C2DB48F922}"/>
    <dgm:cxn modelId="{A15F44CB-87D6-4FB1-AA22-8B81064C5C55}" srcId="{05021A75-1E35-4623-872C-CEEBE7EDDAAB}" destId="{98BF6BB5-74A9-44D6-A301-D774008D79D3}" srcOrd="0" destOrd="0" parTransId="{76809F0F-17EF-414D-BAA3-D2991F9C76A0}" sibTransId="{413A74BA-1169-49FE-BEC9-195A941375D4}"/>
    <dgm:cxn modelId="{C8FC50A9-F8B8-4665-B993-DBF632B57B4A}" type="presOf" srcId="{05021A75-1E35-4623-872C-CEEBE7EDDAAB}" destId="{2E0A93D8-C795-42BA-BF8A-37CE113AD113}" srcOrd="0" destOrd="0" presId="urn:microsoft.com/office/officeart/2005/8/layout/vList5"/>
    <dgm:cxn modelId="{D65EE34F-E09F-4EFC-A521-972B760EC9C6}" srcId="{05021A75-1E35-4623-872C-CEEBE7EDDAAB}" destId="{489D6288-6728-4DBE-BD13-BA1C02DC9A66}" srcOrd="9" destOrd="0" parTransId="{A6E9B83B-6A1D-40C0-91B9-363718D02E7A}" sibTransId="{24526D62-39E6-4333-B20D-324CCDB48691}"/>
    <dgm:cxn modelId="{CA389405-0264-4335-8486-AA0653505B4C}" srcId="{05021A75-1E35-4623-872C-CEEBE7EDDAAB}" destId="{5F5B319A-8EEE-4788-A683-252A4AFD8B52}" srcOrd="3" destOrd="0" parTransId="{DE7187F9-621E-451D-840E-757317F0671E}" sibTransId="{6334D106-5E07-48B7-818D-50A08D19FA79}"/>
    <dgm:cxn modelId="{4ED14FC8-C68E-4D05-A0EA-3E3FEE3EBA6E}" srcId="{05021A75-1E35-4623-872C-CEEBE7EDDAAB}" destId="{CD985534-9D0A-4E57-BD92-F58BA8EBEFFE}" srcOrd="8" destOrd="0" parTransId="{5837A2CC-8143-43D2-B7EC-4D0561C81F20}" sibTransId="{77D2320E-0CA0-4D62-ACD2-C7DED4A0AA3A}"/>
    <dgm:cxn modelId="{9C5A8A8E-22A5-4A63-BC1A-4A4EEC53D95F}" type="presOf" srcId="{9EB15BDE-0330-4319-A45F-9B1908121BD2}" destId="{FDFBF808-E2F1-4485-A9CE-511DC2CD3A0F}" srcOrd="0" destOrd="6" presId="urn:microsoft.com/office/officeart/2005/8/layout/vList5"/>
    <dgm:cxn modelId="{EE667716-4847-4216-A910-6CF4B623DBE3}" type="presOf" srcId="{5F7567D4-C703-4173-B27F-003438156607}" destId="{FDFBF808-E2F1-4485-A9CE-511DC2CD3A0F}" srcOrd="0" destOrd="4" presId="urn:microsoft.com/office/officeart/2005/8/layout/vList5"/>
    <dgm:cxn modelId="{98DB8D02-FF07-485A-835B-8BC2B5895BC5}" srcId="{05021A75-1E35-4623-872C-CEEBE7EDDAAB}" destId="{B56B8B80-022F-4687-8018-720B00F94ECA}" srcOrd="1" destOrd="0" parTransId="{EA1E7AE6-09F5-45B7-9892-2C7F4E75A1DB}" sibTransId="{9DFE73AD-1C5A-464A-8CE8-D6F18AFD8C2E}"/>
    <dgm:cxn modelId="{55A74DEA-7033-4B7F-A01B-BF056765226A}" type="presOf" srcId="{98BF6BB5-74A9-44D6-A301-D774008D79D3}" destId="{FDFBF808-E2F1-4485-A9CE-511DC2CD3A0F}" srcOrd="0" destOrd="0" presId="urn:microsoft.com/office/officeart/2005/8/layout/vList5"/>
    <dgm:cxn modelId="{8AA564B5-BB42-43A9-AF62-37D4E3F66FA2}" type="presOf" srcId="{B56B8B80-022F-4687-8018-720B00F94ECA}" destId="{FDFBF808-E2F1-4485-A9CE-511DC2CD3A0F}" srcOrd="0" destOrd="1" presId="urn:microsoft.com/office/officeart/2005/8/layout/vList5"/>
    <dgm:cxn modelId="{4983B74F-D41A-4283-99A0-A93C79311B36}" srcId="{05021A75-1E35-4623-872C-CEEBE7EDDAAB}" destId="{759A9A00-0089-4B0C-9E6E-1596807FAAB1}" srcOrd="2" destOrd="0" parTransId="{7B55C119-AA5F-4980-AF9F-2C513470C8A1}" sibTransId="{C5E6BEA0-AFB9-4F01-A3B2-48889DE4D03E}"/>
    <dgm:cxn modelId="{E8AFA2F9-FFE7-4450-B9A6-24E3576D3B87}" type="presOf" srcId="{CD985534-9D0A-4E57-BD92-F58BA8EBEFFE}" destId="{FDFBF808-E2F1-4485-A9CE-511DC2CD3A0F}" srcOrd="0" destOrd="8" presId="urn:microsoft.com/office/officeart/2005/8/layout/vList5"/>
    <dgm:cxn modelId="{4461E49B-DBD0-409E-81B2-E6F17F72303A}" type="presOf" srcId="{0A0E7B43-5133-4864-8030-D90787DA4411}" destId="{FDFBF808-E2F1-4485-A9CE-511DC2CD3A0F}" srcOrd="0" destOrd="5" presId="urn:microsoft.com/office/officeart/2005/8/layout/vList5"/>
    <dgm:cxn modelId="{9E4BFEC6-AE8C-4E3E-BD7E-40FB77025790}" srcId="{05021A75-1E35-4623-872C-CEEBE7EDDAAB}" destId="{9EB15BDE-0330-4319-A45F-9B1908121BD2}" srcOrd="6" destOrd="0" parTransId="{F50620F8-6F73-49BA-BAD1-A0644917F9B6}" sibTransId="{60AD1D97-8133-42EF-9174-A08F22732E8A}"/>
    <dgm:cxn modelId="{F97287AD-0669-4CF9-A2E1-7AFFED9DA9DB}" type="presOf" srcId="{759A9A00-0089-4B0C-9E6E-1596807FAAB1}" destId="{FDFBF808-E2F1-4485-A9CE-511DC2CD3A0F}" srcOrd="0" destOrd="2" presId="urn:microsoft.com/office/officeart/2005/8/layout/vList5"/>
    <dgm:cxn modelId="{35CCEBA9-14E2-434B-AE33-65A57F947959}" type="presOf" srcId="{A4F1EDE7-64C6-4995-A045-796A14252253}" destId="{FDFBF808-E2F1-4485-A9CE-511DC2CD3A0F}" srcOrd="0" destOrd="7" presId="urn:microsoft.com/office/officeart/2005/8/layout/vList5"/>
    <dgm:cxn modelId="{B270BBFD-EFBA-4E39-AF4D-E3971E719154}" srcId="{05021A75-1E35-4623-872C-CEEBE7EDDAAB}" destId="{A4F1EDE7-64C6-4995-A045-796A14252253}" srcOrd="7" destOrd="0" parTransId="{0CC7B97D-BA4D-4E38-B8EB-E1F54AE5CE08}" sibTransId="{937CE374-1BC3-4DED-BE77-57E58D1C924C}"/>
    <dgm:cxn modelId="{D15B99F9-5EAB-473B-AC7C-6612394CB359}" srcId="{05021A75-1E35-4623-872C-CEEBE7EDDAAB}" destId="{5F7567D4-C703-4173-B27F-003438156607}" srcOrd="4" destOrd="0" parTransId="{9B854689-FB99-4AE2-A479-2AFB64D68052}" sibTransId="{716B8C69-5E29-4A14-A76C-EE3531BAA0BE}"/>
    <dgm:cxn modelId="{4E29B9A5-0DDD-4998-85E9-F167DB515789}" type="presOf" srcId="{5F5B319A-8EEE-4788-A683-252A4AFD8B52}" destId="{FDFBF808-E2F1-4485-A9CE-511DC2CD3A0F}" srcOrd="0" destOrd="3" presId="urn:microsoft.com/office/officeart/2005/8/layout/vList5"/>
    <dgm:cxn modelId="{AFBF6571-5C3D-4585-94B6-88B9F2DFB3A7}" type="presParOf" srcId="{67B0E45C-75D4-4FAF-B55A-5393B7772051}" destId="{0FA01ECE-F83B-4787-A4E6-97159FEAF9FF}" srcOrd="0" destOrd="0" presId="urn:microsoft.com/office/officeart/2005/8/layout/vList5"/>
    <dgm:cxn modelId="{7AE1015D-BBD8-420B-8BD0-92848CD4E7BD}" type="presParOf" srcId="{0FA01ECE-F83B-4787-A4E6-97159FEAF9FF}" destId="{2E0A93D8-C795-42BA-BF8A-37CE113AD113}" srcOrd="0" destOrd="0" presId="urn:microsoft.com/office/officeart/2005/8/layout/vList5"/>
    <dgm:cxn modelId="{566D12E9-0AD4-4D40-8047-47294A40FAE3}"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审核材料（二）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489D6288-6728-4DBE-BD13-BA1C02DC9A66}">
      <dgm:prSet custT="1"/>
      <dgm:spPr/>
      <dgm:t>
        <a:bodyPr/>
        <a:lstStyle/>
        <a:p>
          <a:pPr>
            <a:lnSpc>
              <a:spcPts val="1900"/>
            </a:lnSpc>
          </a:pPr>
          <a:r>
            <a:rPr lang="zh-CN" altLang="en-US" sz="1800" dirty="0" smtClean="0"/>
            <a:t>银行应按规定审核以上变更或注销申请材料原件，并留存加盖公章复印件。</a:t>
          </a:r>
          <a:endParaRPr lang="zh-CN" altLang="en-US" sz="1800" dirty="0"/>
        </a:p>
      </dgm:t>
    </dgm:pt>
    <dgm:pt modelId="{A6E9B83B-6A1D-40C0-91B9-363718D02E7A}" type="parTrans" cxnId="{D65EE34F-E09F-4EFC-A521-972B760EC9C6}">
      <dgm:prSet/>
      <dgm:spPr/>
      <dgm:t>
        <a:bodyPr/>
        <a:lstStyle/>
        <a:p>
          <a:endParaRPr lang="zh-CN" altLang="en-US"/>
        </a:p>
      </dgm:t>
    </dgm:pt>
    <dgm:pt modelId="{24526D62-39E6-4333-B20D-324CCDB48691}" type="sibTrans" cxnId="{D65EE34F-E09F-4EFC-A521-972B760EC9C6}">
      <dgm:prSet/>
      <dgm:spPr/>
      <dgm:t>
        <a:bodyPr/>
        <a:lstStyle/>
        <a:p>
          <a:endParaRPr lang="zh-CN" altLang="en-US"/>
        </a:p>
      </dgm:t>
    </dgm:pt>
    <dgm:pt modelId="{98BF6BB5-74A9-44D6-A301-D774008D79D3}">
      <dgm:prSet phldrT="[文本]" custT="1"/>
      <dgm:spPr/>
      <dgm:t>
        <a:bodyPr/>
        <a:lstStyle/>
        <a:p>
          <a:pPr>
            <a:lnSpc>
              <a:spcPts val="1900"/>
            </a:lnSpc>
          </a:pPr>
          <a:r>
            <a:rPr lang="zh-CN" altLang="en-US" sz="1800" b="1" dirty="0" smtClean="0">
              <a:solidFill>
                <a:srgbClr val="FF0000"/>
              </a:solidFill>
              <a:latin typeface="宋体"/>
              <a:ea typeface="宋体"/>
            </a:rPr>
            <a:t>★</a:t>
          </a:r>
          <a:r>
            <a:rPr lang="zh-CN" sz="1800" b="1" dirty="0" smtClean="0">
              <a:solidFill>
                <a:srgbClr val="FF0000"/>
              </a:solidFill>
            </a:rPr>
            <a:t>外资股东减持</a:t>
          </a:r>
          <a:r>
            <a:rPr lang="en-US" sz="1800" b="1" dirty="0" smtClean="0">
              <a:solidFill>
                <a:srgbClr val="FF0000"/>
              </a:solidFill>
            </a:rPr>
            <a:t>A</a:t>
          </a:r>
          <a:r>
            <a:rPr lang="zh-CN" sz="1800" b="1" dirty="0" smtClean="0">
              <a:solidFill>
                <a:srgbClr val="FF0000"/>
              </a:solidFill>
            </a:rPr>
            <a:t>股上市公司股份外汇变更登记。</a:t>
          </a:r>
          <a:endParaRPr lang="zh-CN" altLang="en-US" sz="1800" b="1" dirty="0">
            <a:solidFill>
              <a:srgbClr val="FF0000"/>
            </a:solidFill>
          </a:endParaRPr>
        </a:p>
      </dgm:t>
    </dgm:pt>
    <dgm:pt modelId="{76809F0F-17EF-414D-BAA3-D2991F9C76A0}" type="parTrans" cxnId="{A15F44CB-87D6-4FB1-AA22-8B81064C5C55}">
      <dgm:prSet/>
      <dgm:spPr/>
      <dgm:t>
        <a:bodyPr/>
        <a:lstStyle/>
        <a:p>
          <a:endParaRPr lang="zh-CN" altLang="en-US"/>
        </a:p>
      </dgm:t>
    </dgm:pt>
    <dgm:pt modelId="{413A74BA-1169-49FE-BEC9-195A941375D4}" type="sibTrans" cxnId="{A15F44CB-87D6-4FB1-AA22-8B81064C5C55}">
      <dgm:prSet/>
      <dgm:spPr/>
      <dgm:t>
        <a:bodyPr/>
        <a:lstStyle/>
        <a:p>
          <a:endParaRPr lang="zh-CN" altLang="en-US"/>
        </a:p>
      </dgm:t>
    </dgm:pt>
    <dgm:pt modelId="{D9AA15CE-1E05-4FBC-9599-B364E914F72F}">
      <dgm:prSet custT="1"/>
      <dgm:spPr/>
      <dgm:t>
        <a:bodyPr/>
        <a:lstStyle/>
        <a:p>
          <a:pPr>
            <a:lnSpc>
              <a:spcPts val="1900"/>
            </a:lnSpc>
          </a:pPr>
          <a:r>
            <a:rPr lang="zh-CN" sz="1800" dirty="0" smtClean="0"/>
            <a:t>（</a:t>
          </a:r>
          <a:r>
            <a:rPr lang="en-US" sz="1800" dirty="0" smtClean="0"/>
            <a:t>1</a:t>
          </a:r>
          <a:r>
            <a:rPr lang="zh-CN" sz="1800" dirty="0" smtClean="0"/>
            <a:t>）《业务登记凭证》。</a:t>
          </a:r>
          <a:endParaRPr lang="zh-CN" sz="1800" dirty="0"/>
        </a:p>
      </dgm:t>
    </dgm:pt>
    <dgm:pt modelId="{1A54108E-BD90-47F5-8CB9-B77EC4644BF5}" type="parTrans" cxnId="{35C0A82E-3859-4B57-ACC7-25B98E0B858F}">
      <dgm:prSet/>
      <dgm:spPr/>
      <dgm:t>
        <a:bodyPr/>
        <a:lstStyle/>
        <a:p>
          <a:endParaRPr lang="zh-CN" altLang="en-US"/>
        </a:p>
      </dgm:t>
    </dgm:pt>
    <dgm:pt modelId="{D58C81BF-94A9-4951-B85D-B33716D0AA66}" type="sibTrans" cxnId="{35C0A82E-3859-4B57-ACC7-25B98E0B858F}">
      <dgm:prSet/>
      <dgm:spPr/>
      <dgm:t>
        <a:bodyPr/>
        <a:lstStyle/>
        <a:p>
          <a:endParaRPr lang="zh-CN" altLang="en-US"/>
        </a:p>
      </dgm:t>
    </dgm:pt>
    <dgm:pt modelId="{C3C673EE-7ABD-4898-8252-103BF6C206FB}">
      <dgm:prSet custT="1"/>
      <dgm:spPr/>
      <dgm:t>
        <a:bodyPr/>
        <a:lstStyle/>
        <a:p>
          <a:pPr>
            <a:lnSpc>
              <a:spcPts val="1900"/>
            </a:lnSpc>
          </a:pPr>
          <a:r>
            <a:rPr lang="zh-CN" sz="1800" dirty="0" smtClean="0"/>
            <a:t>（</a:t>
          </a:r>
          <a:r>
            <a:rPr lang="en-US" sz="1800" dirty="0" smtClean="0"/>
            <a:t>2</a:t>
          </a:r>
          <a:r>
            <a:rPr lang="zh-CN" sz="1800" dirty="0" smtClean="0"/>
            <a:t>）外资股东书面申请（含证券账户和存款账户开立情况说明）。</a:t>
          </a:r>
          <a:endParaRPr lang="zh-CN" sz="1800" dirty="0"/>
        </a:p>
      </dgm:t>
    </dgm:pt>
    <dgm:pt modelId="{D983E54F-4EF6-44F6-AE83-97E6DE20D19E}" type="parTrans" cxnId="{1AB47905-CB0D-4D52-8F79-7402793A5DFF}">
      <dgm:prSet/>
      <dgm:spPr/>
      <dgm:t>
        <a:bodyPr/>
        <a:lstStyle/>
        <a:p>
          <a:endParaRPr lang="zh-CN" altLang="en-US"/>
        </a:p>
      </dgm:t>
    </dgm:pt>
    <dgm:pt modelId="{E30290C8-A41E-4E6F-9CE4-E591B8D07E37}" type="sibTrans" cxnId="{1AB47905-CB0D-4D52-8F79-7402793A5DFF}">
      <dgm:prSet/>
      <dgm:spPr/>
      <dgm:t>
        <a:bodyPr/>
        <a:lstStyle/>
        <a:p>
          <a:endParaRPr lang="zh-CN" altLang="en-US"/>
        </a:p>
      </dgm:t>
    </dgm:pt>
    <dgm:pt modelId="{8111AAA4-39A8-4673-8B63-A6CB724014CE}">
      <dgm:prSet custT="1"/>
      <dgm:spPr/>
      <dgm:t>
        <a:bodyPr/>
        <a:lstStyle/>
        <a:p>
          <a:pPr>
            <a:lnSpc>
              <a:spcPts val="1900"/>
            </a:lnSpc>
          </a:pPr>
          <a:r>
            <a:rPr lang="zh-CN" sz="1800" dirty="0" smtClean="0"/>
            <a:t>（</a:t>
          </a:r>
          <a:r>
            <a:rPr lang="en-US" sz="1800" dirty="0" smtClean="0"/>
            <a:t>3</a:t>
          </a:r>
          <a:r>
            <a:rPr lang="zh-CN" sz="1800" dirty="0" smtClean="0"/>
            <a:t>）商务部门审批或备案文件（备案类企业应提交加盖商务部门公章的《外商投资企业的设立</a:t>
          </a:r>
          <a:r>
            <a:rPr lang="en-US" sz="1800" dirty="0" smtClean="0"/>
            <a:t>/</a:t>
          </a:r>
          <a:r>
            <a:rPr lang="zh-CN" sz="1800" dirty="0" smtClean="0"/>
            <a:t>变更备案回执》或企业自行打印并加盖公章的《外商投资企业设立及变更信息公示》，以及企业自行打印并加盖公章的《外商投资企业设立</a:t>
          </a:r>
          <a:r>
            <a:rPr lang="en-US" sz="1800" dirty="0" smtClean="0"/>
            <a:t>/</a:t>
          </a:r>
          <a:r>
            <a:rPr lang="zh-CN" sz="1800" dirty="0" smtClean="0"/>
            <a:t>变更事项备案申报表》；审批类企业应提交商务部门出具的《外商投资企业批准证书》及相关批复文件。减持股份变动累计不超过总股本</a:t>
          </a:r>
          <a:r>
            <a:rPr lang="en-US" sz="1800" dirty="0" smtClean="0"/>
            <a:t>5%</a:t>
          </a:r>
          <a:r>
            <a:rPr lang="zh-CN" sz="1800" dirty="0" smtClean="0"/>
            <a:t>的无需商务部门审批或备案文件）。</a:t>
          </a:r>
          <a:endParaRPr lang="zh-CN" sz="1800" dirty="0"/>
        </a:p>
      </dgm:t>
    </dgm:pt>
    <dgm:pt modelId="{CD2A55BE-42F0-4BCF-B037-36BF5CE58BB7}" type="parTrans" cxnId="{6B863E63-9FB7-4023-8271-C0FA895264C3}">
      <dgm:prSet/>
      <dgm:spPr/>
      <dgm:t>
        <a:bodyPr/>
        <a:lstStyle/>
        <a:p>
          <a:endParaRPr lang="zh-CN" altLang="en-US"/>
        </a:p>
      </dgm:t>
    </dgm:pt>
    <dgm:pt modelId="{8DF3C794-EFCC-40A4-8FAA-88A1AD6493FE}" type="sibTrans" cxnId="{6B863E63-9FB7-4023-8271-C0FA895264C3}">
      <dgm:prSet/>
      <dgm:spPr/>
      <dgm:t>
        <a:bodyPr/>
        <a:lstStyle/>
        <a:p>
          <a:endParaRPr lang="zh-CN" altLang="en-US"/>
        </a:p>
      </dgm:t>
    </dgm:pt>
    <dgm:pt modelId="{42DB556C-77E3-4620-850F-82CC07BB3DB6}">
      <dgm:prSet custT="1"/>
      <dgm:spPr/>
      <dgm:t>
        <a:bodyPr/>
        <a:lstStyle/>
        <a:p>
          <a:pPr>
            <a:lnSpc>
              <a:spcPts val="1900"/>
            </a:lnSpc>
          </a:pPr>
          <a:r>
            <a:rPr lang="zh-CN" sz="1800" dirty="0" smtClean="0"/>
            <a:t>（</a:t>
          </a:r>
          <a:r>
            <a:rPr lang="en-US" sz="1800" dirty="0" smtClean="0"/>
            <a:t>4</a:t>
          </a:r>
          <a:r>
            <a:rPr lang="zh-CN" sz="1800" dirty="0" smtClean="0"/>
            <a:t>）资金来源的有效凭证（证券公司出具的外资股东减持</a:t>
          </a:r>
          <a:r>
            <a:rPr lang="en-US" sz="1800" dirty="0" smtClean="0"/>
            <a:t>A</a:t>
          </a:r>
          <a:r>
            <a:rPr lang="zh-CN" sz="1800" dirty="0" smtClean="0"/>
            <a:t>股的交易证明文件，证券登记结算机构出具的减持前后外资股东持有上市公司股份变动情况的证明文件）。</a:t>
          </a:r>
          <a:endParaRPr lang="zh-CN" sz="1800" dirty="0"/>
        </a:p>
      </dgm:t>
    </dgm:pt>
    <dgm:pt modelId="{5294AE9A-8967-46C7-A855-A6D6ACE192E3}" type="parTrans" cxnId="{464E98F8-CF59-4D4F-92B6-FFB411E330DB}">
      <dgm:prSet/>
      <dgm:spPr/>
      <dgm:t>
        <a:bodyPr/>
        <a:lstStyle/>
        <a:p>
          <a:endParaRPr lang="zh-CN" altLang="en-US"/>
        </a:p>
      </dgm:t>
    </dgm:pt>
    <dgm:pt modelId="{CCF9C5C9-50F6-4C3D-BCBE-57A4FAB0F6B7}" type="sibTrans" cxnId="{464E98F8-CF59-4D4F-92B6-FFB411E330DB}">
      <dgm:prSet/>
      <dgm:spPr/>
      <dgm:t>
        <a:bodyPr/>
        <a:lstStyle/>
        <a:p>
          <a:endParaRPr lang="zh-CN" altLang="en-US"/>
        </a:p>
      </dgm:t>
    </dgm:pt>
    <dgm:pt modelId="{0E161BAE-69C6-4E6F-BEA5-B79039944168}">
      <dgm:prSet custT="1"/>
      <dgm:spPr/>
      <dgm:t>
        <a:bodyPr/>
        <a:lstStyle/>
        <a:p>
          <a:pPr>
            <a:lnSpc>
              <a:spcPts val="1900"/>
            </a:lnSpc>
          </a:pPr>
          <a:r>
            <a:rPr lang="zh-CN" sz="1800" dirty="0" smtClean="0"/>
            <a:t>（</a:t>
          </a:r>
          <a:r>
            <a:rPr lang="en-US" sz="1800" dirty="0" smtClean="0"/>
            <a:t>5</a:t>
          </a:r>
          <a:r>
            <a:rPr lang="zh-CN" sz="1800" dirty="0" smtClean="0"/>
            <a:t>）有关税务备案表或完税证明文件。</a:t>
          </a:r>
          <a:endParaRPr lang="zh-CN" sz="1800" dirty="0"/>
        </a:p>
      </dgm:t>
    </dgm:pt>
    <dgm:pt modelId="{C6563775-C863-48D9-9565-E2B87CB0CE9A}" type="parTrans" cxnId="{5CB36401-5620-472D-9F3D-D8D6C0E3918F}">
      <dgm:prSet/>
      <dgm:spPr/>
      <dgm:t>
        <a:bodyPr/>
        <a:lstStyle/>
        <a:p>
          <a:endParaRPr lang="zh-CN" altLang="en-US"/>
        </a:p>
      </dgm:t>
    </dgm:pt>
    <dgm:pt modelId="{FA115B75-C11B-4843-B93B-07235D1D6B9B}" type="sibTrans" cxnId="{5CB36401-5620-472D-9F3D-D8D6C0E3918F}">
      <dgm:prSet/>
      <dgm:spPr/>
      <dgm:t>
        <a:bodyPr/>
        <a:lstStyle/>
        <a:p>
          <a:endParaRPr lang="zh-CN" altLang="en-US"/>
        </a:p>
      </dgm:t>
    </dgm:pt>
    <dgm:pt modelId="{6AFCB95F-4818-430C-8C64-94037DF5901A}">
      <dgm:prSet custT="1"/>
      <dgm:spPr/>
      <dgm:t>
        <a:bodyPr/>
        <a:lstStyle/>
        <a:p>
          <a:pPr>
            <a:lnSpc>
              <a:spcPts val="1900"/>
            </a:lnSpc>
          </a:pPr>
          <a:r>
            <a:rPr lang="zh-CN" sz="1800" dirty="0" smtClean="0"/>
            <a:t>（</a:t>
          </a:r>
          <a:r>
            <a:rPr lang="en-US" sz="1800" dirty="0" smtClean="0"/>
            <a:t>6</a:t>
          </a:r>
          <a:r>
            <a:rPr lang="zh-CN" sz="1800" dirty="0" smtClean="0"/>
            <a:t>）前述材料内容不一致或不能说明交易真实性时，要求提供的补充材料。</a:t>
          </a:r>
          <a:endParaRPr lang="zh-CN" sz="1800" dirty="0"/>
        </a:p>
      </dgm:t>
    </dgm:pt>
    <dgm:pt modelId="{4CCDF651-9117-49E3-9BE5-68F17D76F709}" type="parTrans" cxnId="{4AC6D483-A5DB-4D51-873D-58165913C4A6}">
      <dgm:prSet/>
      <dgm:spPr/>
      <dgm:t>
        <a:bodyPr/>
        <a:lstStyle/>
        <a:p>
          <a:endParaRPr lang="zh-CN" altLang="en-US"/>
        </a:p>
      </dgm:t>
    </dgm:pt>
    <dgm:pt modelId="{4375A799-10B8-4B88-9906-C4B8CDF3B6D0}" type="sibTrans" cxnId="{4AC6D483-A5DB-4D51-873D-58165913C4A6}">
      <dgm:prSet/>
      <dgm:spPr/>
      <dgm:t>
        <a:bodyPr/>
        <a:lstStyle/>
        <a:p>
          <a:endParaRPr lang="zh-CN" altLang="en-US"/>
        </a:p>
      </dgm:t>
    </dgm:pt>
    <dgm:pt modelId="{1761CE4C-22E2-40D7-B811-BBAAF2C3C2E6}">
      <dgm:prSet custT="1"/>
      <dgm:spPr/>
      <dgm:t>
        <a:bodyPr/>
        <a:lstStyle/>
        <a:p>
          <a:pPr>
            <a:lnSpc>
              <a:spcPts val="1900"/>
            </a:lnSpc>
          </a:pPr>
          <a:r>
            <a:rPr lang="zh-CN" sz="1800" dirty="0" smtClean="0"/>
            <a:t>（</a:t>
          </a:r>
          <a:r>
            <a:rPr lang="en-US" sz="1800" dirty="0" smtClean="0"/>
            <a:t>7</a:t>
          </a:r>
          <a:r>
            <a:rPr lang="zh-CN" sz="1800" dirty="0" smtClean="0"/>
            <a:t>）工商部门的《变更登记核准通知书》复印件（按规定无需提交的除外）。</a:t>
          </a:r>
          <a:endParaRPr lang="zh-CN" altLang="en-US" sz="1800" dirty="0"/>
        </a:p>
      </dgm:t>
    </dgm:pt>
    <dgm:pt modelId="{EA515404-C59F-48CA-9B54-B99545862765}" type="parTrans" cxnId="{29F40B44-B305-47DD-8A42-E4BB03A4B341}">
      <dgm:prSet/>
      <dgm:spPr/>
      <dgm:t>
        <a:bodyPr/>
        <a:lstStyle/>
        <a:p>
          <a:endParaRPr lang="zh-CN" altLang="en-US"/>
        </a:p>
      </dgm:t>
    </dgm:pt>
    <dgm:pt modelId="{CDAF5446-75B9-4011-BA56-83452109A760}" type="sibTrans" cxnId="{29F40B44-B305-47DD-8A42-E4BB03A4B341}">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4896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26556" custScaleY="124312">
        <dgm:presLayoutVars>
          <dgm:bulletEnabled val="1"/>
        </dgm:presLayoutVars>
      </dgm:prSet>
      <dgm:spPr/>
      <dgm:t>
        <a:bodyPr/>
        <a:lstStyle/>
        <a:p>
          <a:endParaRPr lang="zh-CN" altLang="en-US"/>
        </a:p>
      </dgm:t>
    </dgm:pt>
  </dgm:ptLst>
  <dgm:cxnLst>
    <dgm:cxn modelId="{AEC03022-8A53-4889-8EFE-BB12FA863CD1}" type="presOf" srcId="{6AFCB95F-4818-430C-8C64-94037DF5901A}" destId="{FDFBF808-E2F1-4485-A9CE-511DC2CD3A0F}" srcOrd="0" destOrd="6" presId="urn:microsoft.com/office/officeart/2005/8/layout/vList5"/>
    <dgm:cxn modelId="{29F40B44-B305-47DD-8A42-E4BB03A4B341}" srcId="{05021A75-1E35-4623-872C-CEEBE7EDDAAB}" destId="{1761CE4C-22E2-40D7-B811-BBAAF2C3C2E6}" srcOrd="7" destOrd="0" parTransId="{EA515404-C59F-48CA-9B54-B99545862765}" sibTransId="{CDAF5446-75B9-4011-BA56-83452109A760}"/>
    <dgm:cxn modelId="{46605D6F-CFA2-443E-BADA-380D4FF4F129}" type="presOf" srcId="{C3C673EE-7ABD-4898-8252-103BF6C206FB}" destId="{FDFBF808-E2F1-4485-A9CE-511DC2CD3A0F}" srcOrd="0" destOrd="2" presId="urn:microsoft.com/office/officeart/2005/8/layout/vList5"/>
    <dgm:cxn modelId="{D65EE34F-E09F-4EFC-A521-972B760EC9C6}" srcId="{05021A75-1E35-4623-872C-CEEBE7EDDAAB}" destId="{489D6288-6728-4DBE-BD13-BA1C02DC9A66}" srcOrd="8" destOrd="0" parTransId="{A6E9B83B-6A1D-40C0-91B9-363718D02E7A}" sibTransId="{24526D62-39E6-4333-B20D-324CCDB48691}"/>
    <dgm:cxn modelId="{35C0A82E-3859-4B57-ACC7-25B98E0B858F}" srcId="{05021A75-1E35-4623-872C-CEEBE7EDDAAB}" destId="{D9AA15CE-1E05-4FBC-9599-B364E914F72F}" srcOrd="1" destOrd="0" parTransId="{1A54108E-BD90-47F5-8CB9-B77EC4644BF5}" sibTransId="{D58C81BF-94A9-4951-B85D-B33716D0AA66}"/>
    <dgm:cxn modelId="{B31BBA1E-BE15-4899-AEAF-2D95360B8A33}" type="presOf" srcId="{05021A75-1E35-4623-872C-CEEBE7EDDAAB}" destId="{2E0A93D8-C795-42BA-BF8A-37CE113AD113}" srcOrd="0" destOrd="0" presId="urn:microsoft.com/office/officeart/2005/8/layout/vList5"/>
    <dgm:cxn modelId="{F06D004D-E9E6-4E73-B164-76B64C381D49}" type="presOf" srcId="{1761CE4C-22E2-40D7-B811-BBAAF2C3C2E6}" destId="{FDFBF808-E2F1-4485-A9CE-511DC2CD3A0F}" srcOrd="0" destOrd="7" presId="urn:microsoft.com/office/officeart/2005/8/layout/vList5"/>
    <dgm:cxn modelId="{B6F52686-4197-4F32-8592-6F0C0A8291EA}" type="presOf" srcId="{98BF6BB5-74A9-44D6-A301-D774008D79D3}" destId="{FDFBF808-E2F1-4485-A9CE-511DC2CD3A0F}" srcOrd="0" destOrd="0" presId="urn:microsoft.com/office/officeart/2005/8/layout/vList5"/>
    <dgm:cxn modelId="{B2718483-853E-444F-986D-7457A29A34EC}" type="presOf" srcId="{8111AAA4-39A8-4673-8B63-A6CB724014CE}" destId="{FDFBF808-E2F1-4485-A9CE-511DC2CD3A0F}" srcOrd="0" destOrd="3"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1AB47905-CB0D-4D52-8F79-7402793A5DFF}" srcId="{05021A75-1E35-4623-872C-CEEBE7EDDAAB}" destId="{C3C673EE-7ABD-4898-8252-103BF6C206FB}" srcOrd="2" destOrd="0" parTransId="{D983E54F-4EF6-44F6-AE83-97E6DE20D19E}" sibTransId="{E30290C8-A41E-4E6F-9CE4-E591B8D07E37}"/>
    <dgm:cxn modelId="{A15F44CB-87D6-4FB1-AA22-8B81064C5C55}" srcId="{05021A75-1E35-4623-872C-CEEBE7EDDAAB}" destId="{98BF6BB5-74A9-44D6-A301-D774008D79D3}" srcOrd="0" destOrd="0" parTransId="{76809F0F-17EF-414D-BAA3-D2991F9C76A0}" sibTransId="{413A74BA-1169-49FE-BEC9-195A941375D4}"/>
    <dgm:cxn modelId="{32FE726D-96E9-4A38-942F-A102FCD5A6BD}" type="presOf" srcId="{A460CF16-8285-4C3E-B552-4911DB646693}" destId="{67B0E45C-75D4-4FAF-B55A-5393B7772051}" srcOrd="0" destOrd="0" presId="urn:microsoft.com/office/officeart/2005/8/layout/vList5"/>
    <dgm:cxn modelId="{768888BB-97F5-4F53-AEFE-357318ABC3FA}" type="presOf" srcId="{489D6288-6728-4DBE-BD13-BA1C02DC9A66}" destId="{FDFBF808-E2F1-4485-A9CE-511DC2CD3A0F}" srcOrd="0" destOrd="8" presId="urn:microsoft.com/office/officeart/2005/8/layout/vList5"/>
    <dgm:cxn modelId="{4AC6D483-A5DB-4D51-873D-58165913C4A6}" srcId="{05021A75-1E35-4623-872C-CEEBE7EDDAAB}" destId="{6AFCB95F-4818-430C-8C64-94037DF5901A}" srcOrd="6" destOrd="0" parTransId="{4CCDF651-9117-49E3-9BE5-68F17D76F709}" sibTransId="{4375A799-10B8-4B88-9906-C4B8CDF3B6D0}"/>
    <dgm:cxn modelId="{1FB9DB19-95B4-4FDF-A1EA-9A978BB311B0}" type="presOf" srcId="{0E161BAE-69C6-4E6F-BEA5-B79039944168}" destId="{FDFBF808-E2F1-4485-A9CE-511DC2CD3A0F}" srcOrd="0" destOrd="5" presId="urn:microsoft.com/office/officeart/2005/8/layout/vList5"/>
    <dgm:cxn modelId="{980457D0-0DC8-4B04-AA45-A00B48D99D92}" type="presOf" srcId="{D9AA15CE-1E05-4FBC-9599-B364E914F72F}" destId="{FDFBF808-E2F1-4485-A9CE-511DC2CD3A0F}" srcOrd="0" destOrd="1" presId="urn:microsoft.com/office/officeart/2005/8/layout/vList5"/>
    <dgm:cxn modelId="{5CB36401-5620-472D-9F3D-D8D6C0E3918F}" srcId="{05021A75-1E35-4623-872C-CEEBE7EDDAAB}" destId="{0E161BAE-69C6-4E6F-BEA5-B79039944168}" srcOrd="5" destOrd="0" parTransId="{C6563775-C863-48D9-9565-E2B87CB0CE9A}" sibTransId="{FA115B75-C11B-4843-B93B-07235D1D6B9B}"/>
    <dgm:cxn modelId="{464E98F8-CF59-4D4F-92B6-FFB411E330DB}" srcId="{05021A75-1E35-4623-872C-CEEBE7EDDAAB}" destId="{42DB556C-77E3-4620-850F-82CC07BB3DB6}" srcOrd="4" destOrd="0" parTransId="{5294AE9A-8967-46C7-A855-A6D6ACE192E3}" sibTransId="{CCF9C5C9-50F6-4C3D-BCBE-57A4FAB0F6B7}"/>
    <dgm:cxn modelId="{B46E9281-2BBC-48AF-83CC-2B7F610253C4}" type="presOf" srcId="{42DB556C-77E3-4620-850F-82CC07BB3DB6}" destId="{FDFBF808-E2F1-4485-A9CE-511DC2CD3A0F}" srcOrd="0" destOrd="4" presId="urn:microsoft.com/office/officeart/2005/8/layout/vList5"/>
    <dgm:cxn modelId="{6B863E63-9FB7-4023-8271-C0FA895264C3}" srcId="{05021A75-1E35-4623-872C-CEEBE7EDDAAB}" destId="{8111AAA4-39A8-4673-8B63-A6CB724014CE}" srcOrd="3" destOrd="0" parTransId="{CD2A55BE-42F0-4BCF-B037-36BF5CE58BB7}" sibTransId="{8DF3C794-EFCC-40A4-8FAA-88A1AD6493FE}"/>
    <dgm:cxn modelId="{5A876B78-A200-423B-BDBA-077DE3D29205}" type="presParOf" srcId="{67B0E45C-75D4-4FAF-B55A-5393B7772051}" destId="{0FA01ECE-F83B-4787-A4E6-97159FEAF9FF}" srcOrd="0" destOrd="0" presId="urn:microsoft.com/office/officeart/2005/8/layout/vList5"/>
    <dgm:cxn modelId="{F8CF403F-E250-4AA3-8AEA-A475E9B9582D}" type="presParOf" srcId="{0FA01ECE-F83B-4787-A4E6-97159FEAF9FF}" destId="{2E0A93D8-C795-42BA-BF8A-37CE113AD113}" srcOrd="0" destOrd="0" presId="urn:microsoft.com/office/officeart/2005/8/layout/vList5"/>
    <dgm:cxn modelId="{7A9C2DC6-5FE3-4F89-9158-07088DC951DD}"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审核材料（三）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489D6288-6728-4DBE-BD13-BA1C02DC9A66}">
      <dgm:prSet custT="1"/>
      <dgm:spPr/>
      <dgm:t>
        <a:bodyPr/>
        <a:lstStyle/>
        <a:p>
          <a:r>
            <a:rPr lang="zh-CN" altLang="en-US" sz="1800" dirty="0" smtClean="0"/>
            <a:t>银行应按规定审核以上变更或注销申请材料原件，并留存加盖公章复印件。</a:t>
          </a:r>
          <a:endParaRPr lang="zh-CN" altLang="en-US" sz="1800" dirty="0"/>
        </a:p>
      </dgm:t>
    </dgm:pt>
    <dgm:pt modelId="{A6E9B83B-6A1D-40C0-91B9-363718D02E7A}" type="parTrans" cxnId="{D65EE34F-E09F-4EFC-A521-972B760EC9C6}">
      <dgm:prSet/>
      <dgm:spPr/>
      <dgm:t>
        <a:bodyPr/>
        <a:lstStyle/>
        <a:p>
          <a:endParaRPr lang="zh-CN" altLang="en-US"/>
        </a:p>
      </dgm:t>
    </dgm:pt>
    <dgm:pt modelId="{24526D62-39E6-4333-B20D-324CCDB48691}" type="sibTrans" cxnId="{D65EE34F-E09F-4EFC-A521-972B760EC9C6}">
      <dgm:prSet/>
      <dgm:spPr/>
      <dgm:t>
        <a:bodyPr/>
        <a:lstStyle/>
        <a:p>
          <a:endParaRPr lang="zh-CN" altLang="en-US"/>
        </a:p>
      </dgm:t>
    </dgm:pt>
    <dgm:pt modelId="{98BF6BB5-74A9-44D6-A301-D774008D79D3}">
      <dgm:prSet phldrT="[文本]" custT="1"/>
      <dgm:spPr/>
      <dgm:t>
        <a:bodyPr/>
        <a:lstStyle/>
        <a:p>
          <a:r>
            <a:rPr lang="zh-CN" altLang="en-US" sz="1800" b="1" dirty="0" smtClean="0">
              <a:latin typeface="宋体"/>
              <a:ea typeface="宋体"/>
            </a:rPr>
            <a:t>★</a:t>
          </a:r>
          <a:r>
            <a:rPr lang="zh-CN" sz="1800" b="1" dirty="0" smtClean="0"/>
            <a:t>除资本变动和迁移外的其他登记事项的变更</a:t>
          </a:r>
          <a:endParaRPr lang="zh-CN" altLang="en-US" sz="1800" b="1" dirty="0">
            <a:solidFill>
              <a:srgbClr val="FF0000"/>
            </a:solidFill>
          </a:endParaRPr>
        </a:p>
      </dgm:t>
    </dgm:pt>
    <dgm:pt modelId="{76809F0F-17EF-414D-BAA3-D2991F9C76A0}" type="parTrans" cxnId="{A15F44CB-87D6-4FB1-AA22-8B81064C5C55}">
      <dgm:prSet/>
      <dgm:spPr/>
      <dgm:t>
        <a:bodyPr/>
        <a:lstStyle/>
        <a:p>
          <a:endParaRPr lang="zh-CN" altLang="en-US"/>
        </a:p>
      </dgm:t>
    </dgm:pt>
    <dgm:pt modelId="{413A74BA-1169-49FE-BEC9-195A941375D4}" type="sibTrans" cxnId="{A15F44CB-87D6-4FB1-AA22-8B81064C5C55}">
      <dgm:prSet/>
      <dgm:spPr/>
      <dgm:t>
        <a:bodyPr/>
        <a:lstStyle/>
        <a:p>
          <a:endParaRPr lang="zh-CN" altLang="en-US"/>
        </a:p>
      </dgm:t>
    </dgm:pt>
    <dgm:pt modelId="{49185B5A-BC3A-48C0-9567-58410290A4CD}">
      <dgm:prSet custT="1"/>
      <dgm:spPr/>
      <dgm:t>
        <a:bodyPr/>
        <a:lstStyle/>
        <a:p>
          <a:r>
            <a:rPr lang="zh-CN" sz="1800" dirty="0" smtClean="0"/>
            <a:t>（</a:t>
          </a:r>
          <a:r>
            <a:rPr lang="en-US" sz="1800" dirty="0" smtClean="0"/>
            <a:t>1</a:t>
          </a:r>
          <a:r>
            <a:rPr lang="zh-CN" sz="1800" dirty="0" smtClean="0"/>
            <a:t>）《业务登记凭证》。</a:t>
          </a:r>
          <a:endParaRPr lang="zh-CN" sz="1800" dirty="0"/>
        </a:p>
      </dgm:t>
    </dgm:pt>
    <dgm:pt modelId="{2926E1CB-88D5-494A-8815-51F1A0C853F8}" type="parTrans" cxnId="{AE92F2A3-CC1D-478D-B16A-B79D6793E99B}">
      <dgm:prSet/>
      <dgm:spPr/>
      <dgm:t>
        <a:bodyPr/>
        <a:lstStyle/>
        <a:p>
          <a:endParaRPr lang="zh-CN" altLang="en-US"/>
        </a:p>
      </dgm:t>
    </dgm:pt>
    <dgm:pt modelId="{20C7F060-6233-4A85-B83A-7E0F63B29B09}" type="sibTrans" cxnId="{AE92F2A3-CC1D-478D-B16A-B79D6793E99B}">
      <dgm:prSet/>
      <dgm:spPr/>
      <dgm:t>
        <a:bodyPr/>
        <a:lstStyle/>
        <a:p>
          <a:endParaRPr lang="zh-CN" altLang="en-US"/>
        </a:p>
      </dgm:t>
    </dgm:pt>
    <dgm:pt modelId="{E004A0B4-90AA-4B14-BAF0-5EC23D0037D1}">
      <dgm:prSet custT="1"/>
      <dgm:spPr/>
      <dgm:t>
        <a:bodyPr/>
        <a:lstStyle/>
        <a:p>
          <a:r>
            <a:rPr lang="zh-CN" sz="1800" smtClean="0"/>
            <a:t>（</a:t>
          </a:r>
          <a:r>
            <a:rPr lang="en-US" sz="1800" smtClean="0"/>
            <a:t>2</a:t>
          </a:r>
          <a:r>
            <a:rPr lang="zh-CN" sz="1800" smtClean="0"/>
            <a:t>）变更后的商务主管部门批准证书或相关备案文件。</a:t>
          </a:r>
          <a:endParaRPr lang="zh-CN" sz="1800"/>
        </a:p>
      </dgm:t>
    </dgm:pt>
    <dgm:pt modelId="{479DB402-AE20-408B-951E-E63169F34AEE}" type="parTrans" cxnId="{24CFFB5A-86BA-4E58-9E67-74A086861E01}">
      <dgm:prSet/>
      <dgm:spPr/>
      <dgm:t>
        <a:bodyPr/>
        <a:lstStyle/>
        <a:p>
          <a:endParaRPr lang="zh-CN" altLang="en-US"/>
        </a:p>
      </dgm:t>
    </dgm:pt>
    <dgm:pt modelId="{ADA6FC38-D13B-429F-9CBA-BD60DD1EF995}" type="sibTrans" cxnId="{24CFFB5A-86BA-4E58-9E67-74A086861E01}">
      <dgm:prSet/>
      <dgm:spPr/>
      <dgm:t>
        <a:bodyPr/>
        <a:lstStyle/>
        <a:p>
          <a:endParaRPr lang="zh-CN" altLang="en-US"/>
        </a:p>
      </dgm:t>
    </dgm:pt>
    <dgm:pt modelId="{67574127-BA35-471B-85DB-E5EA34D73017}">
      <dgm:prSet custT="1"/>
      <dgm:spPr/>
      <dgm:t>
        <a:bodyPr/>
        <a:lstStyle/>
        <a:p>
          <a:r>
            <a:rPr lang="zh-CN" sz="1800" smtClean="0"/>
            <a:t>（</a:t>
          </a:r>
          <a:r>
            <a:rPr lang="en-US" sz="1800" smtClean="0"/>
            <a:t>3</a:t>
          </a:r>
          <a:r>
            <a:rPr lang="zh-CN" sz="1800" smtClean="0"/>
            <a:t>）变更后的营业执照（尚未办理“五证合一”的企业，还需提供组织机构代码证）或其他变更证明。</a:t>
          </a:r>
          <a:endParaRPr lang="zh-CN" sz="1800"/>
        </a:p>
      </dgm:t>
    </dgm:pt>
    <dgm:pt modelId="{20D4063F-026E-47BC-9853-3E64DE67890E}" type="parTrans" cxnId="{F0820646-118A-41C0-9F1C-F638A739FAB2}">
      <dgm:prSet/>
      <dgm:spPr/>
      <dgm:t>
        <a:bodyPr/>
        <a:lstStyle/>
        <a:p>
          <a:endParaRPr lang="zh-CN" altLang="en-US"/>
        </a:p>
      </dgm:t>
    </dgm:pt>
    <dgm:pt modelId="{E72F9DF6-74FB-4B4E-9942-C09D4C2E97DC}" type="sibTrans" cxnId="{F0820646-118A-41C0-9F1C-F638A739FAB2}">
      <dgm:prSet/>
      <dgm:spPr/>
      <dgm:t>
        <a:bodyPr/>
        <a:lstStyle/>
        <a:p>
          <a:endParaRPr lang="zh-CN" altLang="en-US"/>
        </a:p>
      </dgm:t>
    </dgm:pt>
    <dgm:pt modelId="{9594757E-A6B7-4F84-828E-E7E58BA8B5FC}">
      <dgm:prSet custT="1"/>
      <dgm:spPr/>
      <dgm:t>
        <a:bodyPr/>
        <a:lstStyle/>
        <a:p>
          <a:r>
            <a:rPr lang="zh-CN" altLang="en-US" sz="1800" b="1" dirty="0" smtClean="0">
              <a:latin typeface="宋体"/>
              <a:ea typeface="宋体"/>
            </a:rPr>
            <a:t>★</a:t>
          </a:r>
          <a:r>
            <a:rPr lang="zh-CN" sz="1800" b="1" dirty="0" smtClean="0"/>
            <a:t>中外合作企业外国投资者先行回收投资基本信息登记及变更</a:t>
          </a:r>
          <a:endParaRPr lang="zh-CN" sz="1800" b="1" dirty="0"/>
        </a:p>
      </dgm:t>
    </dgm:pt>
    <dgm:pt modelId="{DD47C108-D217-45AE-A118-F2EE313E1D27}" type="parTrans" cxnId="{684EE5AB-D056-4A39-ABFF-0899C3C94EC0}">
      <dgm:prSet/>
      <dgm:spPr/>
      <dgm:t>
        <a:bodyPr/>
        <a:lstStyle/>
        <a:p>
          <a:endParaRPr lang="zh-CN" altLang="en-US"/>
        </a:p>
      </dgm:t>
    </dgm:pt>
    <dgm:pt modelId="{CC4B3D43-CF2A-4744-BFFE-A25D9D7BB98B}" type="sibTrans" cxnId="{684EE5AB-D056-4A39-ABFF-0899C3C94EC0}">
      <dgm:prSet/>
      <dgm:spPr/>
      <dgm:t>
        <a:bodyPr/>
        <a:lstStyle/>
        <a:p>
          <a:endParaRPr lang="zh-CN" altLang="en-US"/>
        </a:p>
      </dgm:t>
    </dgm:pt>
    <dgm:pt modelId="{7C610F8D-9822-4358-8239-78B839A12D70}">
      <dgm:prSet custT="1"/>
      <dgm:spPr/>
      <dgm:t>
        <a:bodyPr/>
        <a:lstStyle/>
        <a:p>
          <a:r>
            <a:rPr lang="zh-CN" sz="1800" dirty="0" smtClean="0"/>
            <a:t>（</a:t>
          </a:r>
          <a:r>
            <a:rPr lang="en-US" sz="1800" dirty="0" smtClean="0"/>
            <a:t>1</a:t>
          </a:r>
          <a:r>
            <a:rPr lang="zh-CN" sz="1800" dirty="0" smtClean="0"/>
            <a:t>）《业务登记凭证》。</a:t>
          </a:r>
          <a:endParaRPr lang="zh-CN" sz="1800" dirty="0"/>
        </a:p>
      </dgm:t>
    </dgm:pt>
    <dgm:pt modelId="{258AD97E-D659-4EE5-A5FD-9004521A4FFF}" type="parTrans" cxnId="{E1B64EA0-8D8D-4F04-B8F9-CD338065F63E}">
      <dgm:prSet/>
      <dgm:spPr/>
      <dgm:t>
        <a:bodyPr/>
        <a:lstStyle/>
        <a:p>
          <a:endParaRPr lang="zh-CN" altLang="en-US"/>
        </a:p>
      </dgm:t>
    </dgm:pt>
    <dgm:pt modelId="{52E3DCFF-CE89-49F0-877E-E110274DD7BA}" type="sibTrans" cxnId="{E1B64EA0-8D8D-4F04-B8F9-CD338065F63E}">
      <dgm:prSet/>
      <dgm:spPr/>
      <dgm:t>
        <a:bodyPr/>
        <a:lstStyle/>
        <a:p>
          <a:endParaRPr lang="zh-CN" altLang="en-US"/>
        </a:p>
      </dgm:t>
    </dgm:pt>
    <dgm:pt modelId="{6FC95D0E-48DE-4E91-9A43-2E3A7A7A4980}">
      <dgm:prSet custT="1"/>
      <dgm:spPr/>
      <dgm:t>
        <a:bodyPr/>
        <a:lstStyle/>
        <a:p>
          <a:r>
            <a:rPr lang="zh-CN" sz="1800" smtClean="0"/>
            <a:t>（</a:t>
          </a:r>
          <a:r>
            <a:rPr lang="en-US" sz="1800" smtClean="0"/>
            <a:t>2</a:t>
          </a:r>
          <a:r>
            <a:rPr lang="zh-CN" sz="1800" smtClean="0"/>
            <a:t>）《境内直接投资基本信息登记业务申请表》（一）。</a:t>
          </a:r>
          <a:endParaRPr lang="zh-CN" sz="1800"/>
        </a:p>
      </dgm:t>
    </dgm:pt>
    <dgm:pt modelId="{15E7231C-ECAD-492E-8091-A07855D93288}" type="parTrans" cxnId="{6EA9898B-A0FE-42E3-9B6D-3992D2ED5A0F}">
      <dgm:prSet/>
      <dgm:spPr/>
      <dgm:t>
        <a:bodyPr/>
        <a:lstStyle/>
        <a:p>
          <a:endParaRPr lang="zh-CN" altLang="en-US"/>
        </a:p>
      </dgm:t>
    </dgm:pt>
    <dgm:pt modelId="{1F45FC86-C18B-466F-A79B-C859212CC4D1}" type="sibTrans" cxnId="{6EA9898B-A0FE-42E3-9B6D-3992D2ED5A0F}">
      <dgm:prSet/>
      <dgm:spPr/>
      <dgm:t>
        <a:bodyPr/>
        <a:lstStyle/>
        <a:p>
          <a:endParaRPr lang="zh-CN" altLang="en-US"/>
        </a:p>
      </dgm:t>
    </dgm:pt>
    <dgm:pt modelId="{CFEDD569-D977-444C-8104-0B6928F23024}">
      <dgm:prSet custT="1"/>
      <dgm:spPr/>
      <dgm:t>
        <a:bodyPr/>
        <a:lstStyle/>
        <a:p>
          <a:r>
            <a:rPr lang="zh-CN" sz="1800" smtClean="0"/>
            <a:t>（</a:t>
          </a:r>
          <a:r>
            <a:rPr lang="en-US" sz="1800" smtClean="0"/>
            <a:t>3</a:t>
          </a:r>
          <a:r>
            <a:rPr lang="zh-CN" sz="1800" smtClean="0"/>
            <a:t>）相关主管部门批复或备案文件（主管部门未出具先行回收事项批复文件的，需提交企业合作合同及企业最高权力机关出具的关于外国投资者先行回收投资的决议）。</a:t>
          </a:r>
          <a:endParaRPr lang="zh-CN" sz="1800"/>
        </a:p>
      </dgm:t>
    </dgm:pt>
    <dgm:pt modelId="{3DBC83F3-00B7-4465-9767-828CEDFC4F53}" type="parTrans" cxnId="{D507C3FC-229A-479D-B9F0-6E3E663006D4}">
      <dgm:prSet/>
      <dgm:spPr/>
      <dgm:t>
        <a:bodyPr/>
        <a:lstStyle/>
        <a:p>
          <a:endParaRPr lang="zh-CN" altLang="en-US"/>
        </a:p>
      </dgm:t>
    </dgm:pt>
    <dgm:pt modelId="{478349DD-F4E1-4304-B4CD-C846E37E036D}" type="sibTrans" cxnId="{D507C3FC-229A-479D-B9F0-6E3E663006D4}">
      <dgm:prSet/>
      <dgm:spPr/>
      <dgm:t>
        <a:bodyPr/>
        <a:lstStyle/>
        <a:p>
          <a:endParaRPr lang="zh-CN" altLang="en-US"/>
        </a:p>
      </dgm:t>
    </dgm:pt>
    <dgm:pt modelId="{D71400C7-B0AB-4C27-81BC-A203AFAF6A7E}">
      <dgm:prSet custT="1"/>
      <dgm:spPr/>
      <dgm:t>
        <a:bodyPr/>
        <a:lstStyle/>
        <a:p>
          <a:endParaRPr lang="zh-CN" altLang="en-US" sz="1800" dirty="0"/>
        </a:p>
      </dgm:t>
    </dgm:pt>
    <dgm:pt modelId="{60305AA0-E238-45AF-8809-41815348FB6D}" type="parTrans" cxnId="{380D28B7-A48A-48CB-A5E7-BD2C2F5F13F2}">
      <dgm:prSet/>
      <dgm:spPr/>
      <dgm:t>
        <a:bodyPr/>
        <a:lstStyle/>
        <a:p>
          <a:endParaRPr lang="zh-CN" altLang="en-US"/>
        </a:p>
      </dgm:t>
    </dgm:pt>
    <dgm:pt modelId="{AE23320D-C594-462F-90DF-0522233B7003}" type="sibTrans" cxnId="{380D28B7-A48A-48CB-A5E7-BD2C2F5F13F2}">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4896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26556" custScaleY="124312">
        <dgm:presLayoutVars>
          <dgm:bulletEnabled val="1"/>
        </dgm:presLayoutVars>
      </dgm:prSet>
      <dgm:spPr/>
      <dgm:t>
        <a:bodyPr/>
        <a:lstStyle/>
        <a:p>
          <a:endParaRPr lang="zh-CN" altLang="en-US"/>
        </a:p>
      </dgm:t>
    </dgm:pt>
  </dgm:ptLst>
  <dgm:cxnLst>
    <dgm:cxn modelId="{CC9FFF85-A03D-4FC8-9E61-D776BB66D901}" type="presOf" srcId="{98BF6BB5-74A9-44D6-A301-D774008D79D3}" destId="{FDFBF808-E2F1-4485-A9CE-511DC2CD3A0F}" srcOrd="0" destOrd="0" presId="urn:microsoft.com/office/officeart/2005/8/layout/vList5"/>
    <dgm:cxn modelId="{6EA9898B-A0FE-42E3-9B6D-3992D2ED5A0F}" srcId="{05021A75-1E35-4623-872C-CEEBE7EDDAAB}" destId="{6FC95D0E-48DE-4E91-9A43-2E3A7A7A4980}" srcOrd="6" destOrd="0" parTransId="{15E7231C-ECAD-492E-8091-A07855D93288}" sibTransId="{1F45FC86-C18B-466F-A79B-C859212CC4D1}"/>
    <dgm:cxn modelId="{C6ED544F-0F37-4BDF-83DA-1BBA4BB67B55}" type="presOf" srcId="{E004A0B4-90AA-4B14-BAF0-5EC23D0037D1}" destId="{FDFBF808-E2F1-4485-A9CE-511DC2CD3A0F}" srcOrd="0" destOrd="2" presId="urn:microsoft.com/office/officeart/2005/8/layout/vList5"/>
    <dgm:cxn modelId="{E1B64EA0-8D8D-4F04-B8F9-CD338065F63E}" srcId="{05021A75-1E35-4623-872C-CEEBE7EDDAAB}" destId="{7C610F8D-9822-4358-8239-78B839A12D70}" srcOrd="5" destOrd="0" parTransId="{258AD97E-D659-4EE5-A5FD-9004521A4FFF}" sibTransId="{52E3DCFF-CE89-49F0-877E-E110274DD7BA}"/>
    <dgm:cxn modelId="{380D28B7-A48A-48CB-A5E7-BD2C2F5F13F2}" srcId="{05021A75-1E35-4623-872C-CEEBE7EDDAAB}" destId="{D71400C7-B0AB-4C27-81BC-A203AFAF6A7E}" srcOrd="8" destOrd="0" parTransId="{60305AA0-E238-45AF-8809-41815348FB6D}" sibTransId="{AE23320D-C594-462F-90DF-0522233B7003}"/>
    <dgm:cxn modelId="{D65EE34F-E09F-4EFC-A521-972B760EC9C6}" srcId="{05021A75-1E35-4623-872C-CEEBE7EDDAAB}" destId="{489D6288-6728-4DBE-BD13-BA1C02DC9A66}" srcOrd="9" destOrd="0" parTransId="{A6E9B83B-6A1D-40C0-91B9-363718D02E7A}" sibTransId="{24526D62-39E6-4333-B20D-324CCDB48691}"/>
    <dgm:cxn modelId="{684EE5AB-D056-4A39-ABFF-0899C3C94EC0}" srcId="{05021A75-1E35-4623-872C-CEEBE7EDDAAB}" destId="{9594757E-A6B7-4F84-828E-E7E58BA8B5FC}" srcOrd="4" destOrd="0" parTransId="{DD47C108-D217-45AE-A118-F2EE313E1D27}" sibTransId="{CC4B3D43-CF2A-4744-BFFE-A25D9D7BB98B}"/>
    <dgm:cxn modelId="{D2E3E278-F004-4A8B-B896-0E431C9B8BBA}" type="presOf" srcId="{9594757E-A6B7-4F84-828E-E7E58BA8B5FC}" destId="{FDFBF808-E2F1-4485-A9CE-511DC2CD3A0F}" srcOrd="0" destOrd="4" presId="urn:microsoft.com/office/officeart/2005/8/layout/vList5"/>
    <dgm:cxn modelId="{0F68A531-A28F-472E-9E5A-6C18F0277B7A}" type="presOf" srcId="{05021A75-1E35-4623-872C-CEEBE7EDDAAB}" destId="{2E0A93D8-C795-42BA-BF8A-37CE113AD113}" srcOrd="0" destOrd="0"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A15F44CB-87D6-4FB1-AA22-8B81064C5C55}" srcId="{05021A75-1E35-4623-872C-CEEBE7EDDAAB}" destId="{98BF6BB5-74A9-44D6-A301-D774008D79D3}" srcOrd="0" destOrd="0" parTransId="{76809F0F-17EF-414D-BAA3-D2991F9C76A0}" sibTransId="{413A74BA-1169-49FE-BEC9-195A941375D4}"/>
    <dgm:cxn modelId="{C91DC137-DB13-4857-8B74-79523CDDC4C8}" type="presOf" srcId="{7C610F8D-9822-4358-8239-78B839A12D70}" destId="{FDFBF808-E2F1-4485-A9CE-511DC2CD3A0F}" srcOrd="0" destOrd="5" presId="urn:microsoft.com/office/officeart/2005/8/layout/vList5"/>
    <dgm:cxn modelId="{0058F29F-F153-4AC8-B927-7F086B38CBFB}" type="presOf" srcId="{6FC95D0E-48DE-4E91-9A43-2E3A7A7A4980}" destId="{FDFBF808-E2F1-4485-A9CE-511DC2CD3A0F}" srcOrd="0" destOrd="6" presId="urn:microsoft.com/office/officeart/2005/8/layout/vList5"/>
    <dgm:cxn modelId="{770B98FC-CA12-4DCC-9F4C-ED7C9486F475}" type="presOf" srcId="{489D6288-6728-4DBE-BD13-BA1C02DC9A66}" destId="{FDFBF808-E2F1-4485-A9CE-511DC2CD3A0F}" srcOrd="0" destOrd="9" presId="urn:microsoft.com/office/officeart/2005/8/layout/vList5"/>
    <dgm:cxn modelId="{AE92F2A3-CC1D-478D-B16A-B79D6793E99B}" srcId="{05021A75-1E35-4623-872C-CEEBE7EDDAAB}" destId="{49185B5A-BC3A-48C0-9567-58410290A4CD}" srcOrd="1" destOrd="0" parTransId="{2926E1CB-88D5-494A-8815-51F1A0C853F8}" sibTransId="{20C7F060-6233-4A85-B83A-7E0F63B29B09}"/>
    <dgm:cxn modelId="{21EEC9DD-CD79-40BB-B484-CA32464A0CF1}" type="presOf" srcId="{67574127-BA35-471B-85DB-E5EA34D73017}" destId="{FDFBF808-E2F1-4485-A9CE-511DC2CD3A0F}" srcOrd="0" destOrd="3" presId="urn:microsoft.com/office/officeart/2005/8/layout/vList5"/>
    <dgm:cxn modelId="{F0820646-118A-41C0-9F1C-F638A739FAB2}" srcId="{05021A75-1E35-4623-872C-CEEBE7EDDAAB}" destId="{67574127-BA35-471B-85DB-E5EA34D73017}" srcOrd="3" destOrd="0" parTransId="{20D4063F-026E-47BC-9853-3E64DE67890E}" sibTransId="{E72F9DF6-74FB-4B4E-9942-C09D4C2E97DC}"/>
    <dgm:cxn modelId="{D507C3FC-229A-479D-B9F0-6E3E663006D4}" srcId="{05021A75-1E35-4623-872C-CEEBE7EDDAAB}" destId="{CFEDD569-D977-444C-8104-0B6928F23024}" srcOrd="7" destOrd="0" parTransId="{3DBC83F3-00B7-4465-9767-828CEDFC4F53}" sibTransId="{478349DD-F4E1-4304-B4CD-C846E37E036D}"/>
    <dgm:cxn modelId="{6D3F75C9-C565-4161-9206-56561A931A44}" type="presOf" srcId="{A460CF16-8285-4C3E-B552-4911DB646693}" destId="{67B0E45C-75D4-4FAF-B55A-5393B7772051}" srcOrd="0" destOrd="0" presId="urn:microsoft.com/office/officeart/2005/8/layout/vList5"/>
    <dgm:cxn modelId="{F5C2665E-71EB-4E0F-BCBC-E32D92A8E35F}" type="presOf" srcId="{CFEDD569-D977-444C-8104-0B6928F23024}" destId="{FDFBF808-E2F1-4485-A9CE-511DC2CD3A0F}" srcOrd="0" destOrd="7" presId="urn:microsoft.com/office/officeart/2005/8/layout/vList5"/>
    <dgm:cxn modelId="{24CFFB5A-86BA-4E58-9E67-74A086861E01}" srcId="{05021A75-1E35-4623-872C-CEEBE7EDDAAB}" destId="{E004A0B4-90AA-4B14-BAF0-5EC23D0037D1}" srcOrd="2" destOrd="0" parTransId="{479DB402-AE20-408B-951E-E63169F34AEE}" sibTransId="{ADA6FC38-D13B-429F-9CBA-BD60DD1EF995}"/>
    <dgm:cxn modelId="{0FCF68BB-FF48-4F98-AB91-963972A8D325}" type="presOf" srcId="{D71400C7-B0AB-4C27-81BC-A203AFAF6A7E}" destId="{FDFBF808-E2F1-4485-A9CE-511DC2CD3A0F}" srcOrd="0" destOrd="8" presId="urn:microsoft.com/office/officeart/2005/8/layout/vList5"/>
    <dgm:cxn modelId="{FC0D3051-E6BD-4423-B9D4-6A6E8BDF7BD8}" type="presOf" srcId="{49185B5A-BC3A-48C0-9567-58410290A4CD}" destId="{FDFBF808-E2F1-4485-A9CE-511DC2CD3A0F}" srcOrd="0" destOrd="1" presId="urn:microsoft.com/office/officeart/2005/8/layout/vList5"/>
    <dgm:cxn modelId="{B08EBB18-BD96-4927-9A8C-2E15CCA6910B}" type="presParOf" srcId="{67B0E45C-75D4-4FAF-B55A-5393B7772051}" destId="{0FA01ECE-F83B-4787-A4E6-97159FEAF9FF}" srcOrd="0" destOrd="0" presId="urn:microsoft.com/office/officeart/2005/8/layout/vList5"/>
    <dgm:cxn modelId="{6555490A-0A92-41C0-B0E4-2EE5ED1B7996}" type="presParOf" srcId="{0FA01ECE-F83B-4787-A4E6-97159FEAF9FF}" destId="{2E0A93D8-C795-42BA-BF8A-37CE113AD113}" srcOrd="0" destOrd="0" presId="urn:microsoft.com/office/officeart/2005/8/layout/vList5"/>
    <dgm:cxn modelId="{6D1C1B76-F8A1-41BF-BE7C-4E643141BAE0}"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审核材料（四）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489D6288-6728-4DBE-BD13-BA1C02DC9A66}">
      <dgm:prSet custT="1"/>
      <dgm:spPr/>
      <dgm:t>
        <a:bodyPr/>
        <a:lstStyle/>
        <a:p>
          <a:pPr>
            <a:lnSpc>
              <a:spcPts val="1900"/>
            </a:lnSpc>
          </a:pPr>
          <a:r>
            <a:rPr lang="zh-CN" altLang="en-US" sz="1800" dirty="0" smtClean="0"/>
            <a:t>银行应按规定审核以上变更或注销申请材料原件，并留存加盖公章复印件。</a:t>
          </a:r>
          <a:endParaRPr lang="zh-CN" altLang="en-US" sz="1800" dirty="0"/>
        </a:p>
      </dgm:t>
    </dgm:pt>
    <dgm:pt modelId="{A6E9B83B-6A1D-40C0-91B9-363718D02E7A}" type="parTrans" cxnId="{D65EE34F-E09F-4EFC-A521-972B760EC9C6}">
      <dgm:prSet/>
      <dgm:spPr/>
      <dgm:t>
        <a:bodyPr/>
        <a:lstStyle/>
        <a:p>
          <a:endParaRPr lang="zh-CN" altLang="en-US"/>
        </a:p>
      </dgm:t>
    </dgm:pt>
    <dgm:pt modelId="{24526D62-39E6-4333-B20D-324CCDB48691}" type="sibTrans" cxnId="{D65EE34F-E09F-4EFC-A521-972B760EC9C6}">
      <dgm:prSet/>
      <dgm:spPr/>
      <dgm:t>
        <a:bodyPr/>
        <a:lstStyle/>
        <a:p>
          <a:endParaRPr lang="zh-CN" altLang="en-US"/>
        </a:p>
      </dgm:t>
    </dgm:pt>
    <dgm:pt modelId="{98BF6BB5-74A9-44D6-A301-D774008D79D3}">
      <dgm:prSet phldrT="[文本]" custT="1"/>
      <dgm:spPr/>
      <dgm:t>
        <a:bodyPr/>
        <a:lstStyle/>
        <a:p>
          <a:pPr>
            <a:lnSpc>
              <a:spcPts val="1900"/>
            </a:lnSpc>
          </a:pPr>
          <a:r>
            <a:rPr lang="zh-CN" altLang="en-US" sz="1800" b="1" dirty="0" smtClean="0">
              <a:latin typeface="宋体"/>
              <a:ea typeface="宋体"/>
            </a:rPr>
            <a:t>★</a:t>
          </a:r>
          <a:r>
            <a:rPr lang="zh-CN" sz="1800" b="1" dirty="0" smtClean="0"/>
            <a:t>基本信息登记注销</a:t>
          </a:r>
          <a:endParaRPr lang="zh-CN" altLang="en-US" sz="1800" b="1" dirty="0">
            <a:solidFill>
              <a:srgbClr val="FF0000"/>
            </a:solidFill>
          </a:endParaRPr>
        </a:p>
      </dgm:t>
    </dgm:pt>
    <dgm:pt modelId="{76809F0F-17EF-414D-BAA3-D2991F9C76A0}" type="parTrans" cxnId="{A15F44CB-87D6-4FB1-AA22-8B81064C5C55}">
      <dgm:prSet/>
      <dgm:spPr/>
      <dgm:t>
        <a:bodyPr/>
        <a:lstStyle/>
        <a:p>
          <a:endParaRPr lang="zh-CN" altLang="en-US"/>
        </a:p>
      </dgm:t>
    </dgm:pt>
    <dgm:pt modelId="{413A74BA-1169-49FE-BEC9-195A941375D4}" type="sibTrans" cxnId="{A15F44CB-87D6-4FB1-AA22-8B81064C5C55}">
      <dgm:prSet/>
      <dgm:spPr/>
      <dgm:t>
        <a:bodyPr/>
        <a:lstStyle/>
        <a:p>
          <a:endParaRPr lang="zh-CN" altLang="en-US"/>
        </a:p>
      </dgm:t>
    </dgm:pt>
    <dgm:pt modelId="{D71400C7-B0AB-4C27-81BC-A203AFAF6A7E}">
      <dgm:prSet custT="1"/>
      <dgm:spPr/>
      <dgm:t>
        <a:bodyPr/>
        <a:lstStyle/>
        <a:p>
          <a:pPr>
            <a:lnSpc>
              <a:spcPts val="1900"/>
            </a:lnSpc>
          </a:pPr>
          <a:endParaRPr lang="zh-CN" altLang="en-US" sz="1800" dirty="0"/>
        </a:p>
      </dgm:t>
    </dgm:pt>
    <dgm:pt modelId="{60305AA0-E238-45AF-8809-41815348FB6D}" type="parTrans" cxnId="{380D28B7-A48A-48CB-A5E7-BD2C2F5F13F2}">
      <dgm:prSet/>
      <dgm:spPr/>
      <dgm:t>
        <a:bodyPr/>
        <a:lstStyle/>
        <a:p>
          <a:endParaRPr lang="zh-CN" altLang="en-US"/>
        </a:p>
      </dgm:t>
    </dgm:pt>
    <dgm:pt modelId="{AE23320D-C594-462F-90DF-0522233B7003}" type="sibTrans" cxnId="{380D28B7-A48A-48CB-A5E7-BD2C2F5F13F2}">
      <dgm:prSet/>
      <dgm:spPr/>
      <dgm:t>
        <a:bodyPr/>
        <a:lstStyle/>
        <a:p>
          <a:endParaRPr lang="zh-CN" altLang="en-US"/>
        </a:p>
      </dgm:t>
    </dgm:pt>
    <dgm:pt modelId="{D4DB1CA5-1586-40F0-AC00-5ECA7B37DBB9}">
      <dgm:prSet custT="1"/>
      <dgm:spPr/>
      <dgm:t>
        <a:bodyPr/>
        <a:lstStyle/>
        <a:p>
          <a:pPr>
            <a:lnSpc>
              <a:spcPts val="1900"/>
            </a:lnSpc>
          </a:pPr>
          <a:r>
            <a:rPr lang="zh-CN" sz="1800" dirty="0" smtClean="0"/>
            <a:t>（</a:t>
          </a:r>
          <a:r>
            <a:rPr lang="en-US" sz="1800" dirty="0" smtClean="0"/>
            <a:t>1</a:t>
          </a:r>
          <a:r>
            <a:rPr lang="zh-CN" sz="1800" dirty="0" smtClean="0"/>
            <a:t>）《业务登记凭证》。</a:t>
          </a:r>
          <a:endParaRPr lang="zh-CN" sz="1800" dirty="0"/>
        </a:p>
      </dgm:t>
    </dgm:pt>
    <dgm:pt modelId="{B7B6006B-01F0-4084-8993-0D9C7F6B9DEF}" type="parTrans" cxnId="{71707056-0A33-4056-8FCF-4EB1D18DF8F6}">
      <dgm:prSet/>
      <dgm:spPr/>
      <dgm:t>
        <a:bodyPr/>
        <a:lstStyle/>
        <a:p>
          <a:endParaRPr lang="zh-CN" altLang="en-US"/>
        </a:p>
      </dgm:t>
    </dgm:pt>
    <dgm:pt modelId="{8C2D0E46-ACE0-4A76-A131-64B63E8F6B8C}" type="sibTrans" cxnId="{71707056-0A33-4056-8FCF-4EB1D18DF8F6}">
      <dgm:prSet/>
      <dgm:spPr/>
      <dgm:t>
        <a:bodyPr/>
        <a:lstStyle/>
        <a:p>
          <a:endParaRPr lang="zh-CN" altLang="en-US"/>
        </a:p>
      </dgm:t>
    </dgm:pt>
    <dgm:pt modelId="{305A6DF2-6A5A-4DAE-8FB4-49D3A7EB73A9}">
      <dgm:prSet custT="1"/>
      <dgm:spPr/>
      <dgm:t>
        <a:bodyPr/>
        <a:lstStyle/>
        <a:p>
          <a:pPr>
            <a:lnSpc>
              <a:spcPts val="1900"/>
            </a:lnSpc>
          </a:pPr>
          <a:r>
            <a:rPr lang="zh-CN" sz="1800" dirty="0" smtClean="0"/>
            <a:t>（</a:t>
          </a:r>
          <a:r>
            <a:rPr lang="en-US" sz="1800" dirty="0" smtClean="0"/>
            <a:t>2</a:t>
          </a:r>
          <a:r>
            <a:rPr lang="zh-CN" sz="1800" dirty="0" smtClean="0"/>
            <a:t>）《境内直接投资基本信息登记业务申请表》（一）。</a:t>
          </a:r>
          <a:endParaRPr lang="zh-CN" sz="1800" dirty="0"/>
        </a:p>
      </dgm:t>
    </dgm:pt>
    <dgm:pt modelId="{75047424-3522-4E93-A61B-C1565B709CDB}" type="parTrans" cxnId="{EF16B0AB-A30F-45EC-A4B8-C550F68BBE22}">
      <dgm:prSet/>
      <dgm:spPr/>
      <dgm:t>
        <a:bodyPr/>
        <a:lstStyle/>
        <a:p>
          <a:endParaRPr lang="zh-CN" altLang="en-US"/>
        </a:p>
      </dgm:t>
    </dgm:pt>
    <dgm:pt modelId="{C1E00A9B-B016-4BDD-AC5E-C4CB42BF9085}" type="sibTrans" cxnId="{EF16B0AB-A30F-45EC-A4B8-C550F68BBE22}">
      <dgm:prSet/>
      <dgm:spPr/>
      <dgm:t>
        <a:bodyPr/>
        <a:lstStyle/>
        <a:p>
          <a:endParaRPr lang="zh-CN" altLang="en-US"/>
        </a:p>
      </dgm:t>
    </dgm:pt>
    <dgm:pt modelId="{5FC279A2-6618-4F1A-BF49-07966078B0E0}">
      <dgm:prSet custT="1"/>
      <dgm:spPr/>
      <dgm:t>
        <a:bodyPr/>
        <a:lstStyle/>
        <a:p>
          <a:pPr>
            <a:lnSpc>
              <a:spcPts val="1900"/>
            </a:lnSpc>
          </a:pPr>
          <a:r>
            <a:rPr lang="zh-CN" sz="1800" dirty="0" smtClean="0"/>
            <a:t>（</a:t>
          </a:r>
          <a:r>
            <a:rPr lang="en-US" sz="1800" dirty="0" smtClean="0"/>
            <a:t>3</a:t>
          </a:r>
          <a:r>
            <a:rPr lang="zh-CN" sz="1800" dirty="0" smtClean="0"/>
            <a:t>）因清算注销的，需提交以下材料：到期清算的，提交依《公司法》规定的清算公告；提前清算或需主管部门批准的特别清算的，提交主管部门关于企业清算结业的批准或备案文件；其他清算的，提交工商主管部门吊销企业营业执照的公告（证明文件）或人民法院判决公司解散的有关证明文件等。</a:t>
          </a:r>
          <a:endParaRPr lang="zh-CN" sz="1800" dirty="0"/>
        </a:p>
      </dgm:t>
    </dgm:pt>
    <dgm:pt modelId="{B3A63175-2A7C-4921-8C6D-E373F54C8169}" type="parTrans" cxnId="{727CC3B9-AD60-4F12-B4FC-75347B43B331}">
      <dgm:prSet/>
      <dgm:spPr/>
      <dgm:t>
        <a:bodyPr/>
        <a:lstStyle/>
        <a:p>
          <a:endParaRPr lang="zh-CN" altLang="en-US"/>
        </a:p>
      </dgm:t>
    </dgm:pt>
    <dgm:pt modelId="{30E092D5-5C1C-47F1-8C1F-244F2558A5CA}" type="sibTrans" cxnId="{727CC3B9-AD60-4F12-B4FC-75347B43B331}">
      <dgm:prSet/>
      <dgm:spPr/>
      <dgm:t>
        <a:bodyPr/>
        <a:lstStyle/>
        <a:p>
          <a:endParaRPr lang="zh-CN" altLang="en-US"/>
        </a:p>
      </dgm:t>
    </dgm:pt>
    <dgm:pt modelId="{FE8881EB-1429-4508-8218-65A7ECD0DEC6}">
      <dgm:prSet custT="1"/>
      <dgm:spPr/>
      <dgm:t>
        <a:bodyPr/>
        <a:lstStyle/>
        <a:p>
          <a:pPr>
            <a:lnSpc>
              <a:spcPts val="1900"/>
            </a:lnSpc>
          </a:pPr>
          <a:r>
            <a:rPr lang="zh-CN" sz="1800" smtClean="0"/>
            <a:t>（</a:t>
          </a:r>
          <a:r>
            <a:rPr lang="en-US" sz="1800" smtClean="0"/>
            <a:t>4</a:t>
          </a:r>
          <a:r>
            <a:rPr lang="zh-CN" sz="1800" smtClean="0"/>
            <a:t>）注销税务登记证明。</a:t>
          </a:r>
          <a:endParaRPr lang="zh-CN" sz="1800"/>
        </a:p>
      </dgm:t>
    </dgm:pt>
    <dgm:pt modelId="{73BAD1F5-D69E-4C37-B43C-D8844713D49E}" type="parTrans" cxnId="{961445A7-925F-41E0-A002-938221BE6451}">
      <dgm:prSet/>
      <dgm:spPr/>
      <dgm:t>
        <a:bodyPr/>
        <a:lstStyle/>
        <a:p>
          <a:endParaRPr lang="zh-CN" altLang="en-US"/>
        </a:p>
      </dgm:t>
    </dgm:pt>
    <dgm:pt modelId="{7D00A511-882E-4A4D-B72D-F5EAE32C6E6D}" type="sibTrans" cxnId="{961445A7-925F-41E0-A002-938221BE6451}">
      <dgm:prSet/>
      <dgm:spPr/>
      <dgm:t>
        <a:bodyPr/>
        <a:lstStyle/>
        <a:p>
          <a:endParaRPr lang="zh-CN" altLang="en-US"/>
        </a:p>
      </dgm:t>
    </dgm:pt>
    <dgm:pt modelId="{AD41EE06-0F26-42C3-A641-9616D0395D29}">
      <dgm:prSet custT="1"/>
      <dgm:spPr/>
      <dgm:t>
        <a:bodyPr/>
        <a:lstStyle/>
        <a:p>
          <a:pPr>
            <a:lnSpc>
              <a:spcPts val="1900"/>
            </a:lnSpc>
          </a:pPr>
          <a:r>
            <a:rPr lang="zh-CN" sz="1800" dirty="0" smtClean="0"/>
            <a:t>（</a:t>
          </a:r>
          <a:r>
            <a:rPr lang="en-US" sz="1800" dirty="0" smtClean="0"/>
            <a:t>5</a:t>
          </a:r>
          <a:r>
            <a:rPr lang="zh-CN" sz="1800" dirty="0" smtClean="0"/>
            <a:t>）普通清算提交会计师事务所出具的清算审计报告，特别清算提交主管部门确认的清算报告（因吸收合并办理注销的无须提供）。</a:t>
          </a:r>
          <a:endParaRPr lang="zh-CN" sz="1800" dirty="0"/>
        </a:p>
      </dgm:t>
    </dgm:pt>
    <dgm:pt modelId="{54DDFC38-DF13-40B0-B7B9-0B62A77DB9FC}" type="parTrans" cxnId="{C5BD5651-B68C-4900-916A-85D81D212945}">
      <dgm:prSet/>
      <dgm:spPr/>
      <dgm:t>
        <a:bodyPr/>
        <a:lstStyle/>
        <a:p>
          <a:endParaRPr lang="zh-CN" altLang="en-US"/>
        </a:p>
      </dgm:t>
    </dgm:pt>
    <dgm:pt modelId="{EE747224-A5FF-4A7B-ADC6-68CFACED0058}" type="sibTrans" cxnId="{C5BD5651-B68C-4900-916A-85D81D212945}">
      <dgm:prSet/>
      <dgm:spPr/>
      <dgm:t>
        <a:bodyPr/>
        <a:lstStyle/>
        <a:p>
          <a:endParaRPr lang="zh-CN" altLang="en-US"/>
        </a:p>
      </dgm:t>
    </dgm:pt>
    <dgm:pt modelId="{6596E8F8-0F5E-4C9D-81E9-F303408B3ED7}">
      <dgm:prSet custT="1"/>
      <dgm:spPr/>
      <dgm:t>
        <a:bodyPr/>
        <a:lstStyle/>
        <a:p>
          <a:pPr>
            <a:lnSpc>
              <a:spcPts val="1900"/>
            </a:lnSpc>
          </a:pPr>
          <a:r>
            <a:rPr lang="en-US" sz="1800" dirty="0" smtClean="0"/>
            <a:t>7.</a:t>
          </a:r>
          <a:r>
            <a:rPr lang="zh-CN" sz="1800" dirty="0" smtClean="0"/>
            <a:t>关注客户除提供上述</a:t>
          </a:r>
          <a:r>
            <a:rPr lang="en-US" sz="1800" dirty="0" smtClean="0"/>
            <a:t>1</a:t>
          </a:r>
          <a:r>
            <a:rPr lang="zh-CN" sz="1800" dirty="0" smtClean="0"/>
            <a:t>～</a:t>
          </a:r>
          <a:r>
            <a:rPr lang="en-US" sz="1800" dirty="0" smtClean="0"/>
            <a:t>6</a:t>
          </a:r>
          <a:r>
            <a:rPr lang="zh-CN" sz="1800" dirty="0" smtClean="0"/>
            <a:t>项材料外，涉及转股应要求提供标的企业上年度财务报表，核实企业是否正常生产经营。转股溢价率或折价率较高的，应要求提交相应的股权价值评估报告。对于外转中，应审核境内投资主体购买外方股权资金来源</a:t>
          </a:r>
          <a:r>
            <a:rPr lang="en-US" sz="1800" dirty="0" smtClean="0"/>
            <a:t>,</a:t>
          </a:r>
          <a:r>
            <a:rPr lang="zh-CN" sz="1800" dirty="0" smtClean="0"/>
            <a:t>必要时还可审核转让股权的外国投资者实际控制人情况。清算注销的，还应提交境内企业运营情况说明。</a:t>
          </a:r>
          <a:endParaRPr lang="zh-CN" altLang="en-US" sz="1800" dirty="0"/>
        </a:p>
      </dgm:t>
    </dgm:pt>
    <dgm:pt modelId="{60F26C6B-2B70-4462-A8AC-905CB7F24F68}" type="parTrans" cxnId="{81447A21-5016-4625-867D-ECB15514F516}">
      <dgm:prSet/>
      <dgm:spPr/>
      <dgm:t>
        <a:bodyPr/>
        <a:lstStyle/>
        <a:p>
          <a:endParaRPr lang="zh-CN" altLang="en-US"/>
        </a:p>
      </dgm:t>
    </dgm:pt>
    <dgm:pt modelId="{1E6A1A13-C001-40A8-A176-6D93A6BF25A7}" type="sibTrans" cxnId="{81447A21-5016-4625-867D-ECB15514F516}">
      <dgm:prSet/>
      <dgm:spPr/>
      <dgm:t>
        <a:bodyPr/>
        <a:lstStyle/>
        <a:p>
          <a:endParaRPr lang="zh-CN" altLang="en-US"/>
        </a:p>
      </dgm:t>
    </dgm:pt>
    <dgm:pt modelId="{8980E6D5-6ED8-4AA9-B3AC-E695055D7FF3}">
      <dgm:prSet custT="1"/>
      <dgm:spPr/>
      <dgm:t>
        <a:bodyPr/>
        <a:lstStyle/>
        <a:p>
          <a:pPr>
            <a:lnSpc>
              <a:spcPts val="1900"/>
            </a:lnSpc>
          </a:pPr>
          <a:endParaRPr lang="zh-CN" altLang="en-US" sz="1800" dirty="0"/>
        </a:p>
      </dgm:t>
    </dgm:pt>
    <dgm:pt modelId="{B053C134-4F92-4C25-8137-29EDC328B928}" type="parTrans" cxnId="{8B6E8D7B-1B91-445A-9586-765AD3BA6316}">
      <dgm:prSet/>
      <dgm:spPr/>
    </dgm:pt>
    <dgm:pt modelId="{0513228A-AD69-44C6-A3CA-3B3332B46ED3}" type="sibTrans" cxnId="{8B6E8D7B-1B91-445A-9586-765AD3BA6316}">
      <dgm:prSet/>
      <dgm:spPr/>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4896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26556" custScaleY="124312">
        <dgm:presLayoutVars>
          <dgm:bulletEnabled val="1"/>
        </dgm:presLayoutVars>
      </dgm:prSet>
      <dgm:spPr/>
      <dgm:t>
        <a:bodyPr/>
        <a:lstStyle/>
        <a:p>
          <a:endParaRPr lang="zh-CN" altLang="en-US"/>
        </a:p>
      </dgm:t>
    </dgm:pt>
  </dgm:ptLst>
  <dgm:cxnLst>
    <dgm:cxn modelId="{D5EFB477-0BA7-4808-BA44-BBA0C33C5D52}" type="presOf" srcId="{A460CF16-8285-4C3E-B552-4911DB646693}" destId="{67B0E45C-75D4-4FAF-B55A-5393B7772051}" srcOrd="0" destOrd="0" presId="urn:microsoft.com/office/officeart/2005/8/layout/vList5"/>
    <dgm:cxn modelId="{0E215B53-8FE1-4FBD-A523-E94A9C7359B9}" type="presOf" srcId="{D4DB1CA5-1586-40F0-AC00-5ECA7B37DBB9}" destId="{FDFBF808-E2F1-4485-A9CE-511DC2CD3A0F}" srcOrd="0" destOrd="1" presId="urn:microsoft.com/office/officeart/2005/8/layout/vList5"/>
    <dgm:cxn modelId="{18C32080-58C9-47E0-9847-BB0EB7A44859}" type="presOf" srcId="{D71400C7-B0AB-4C27-81BC-A203AFAF6A7E}" destId="{FDFBF808-E2F1-4485-A9CE-511DC2CD3A0F}" srcOrd="0" destOrd="8" presId="urn:microsoft.com/office/officeart/2005/8/layout/vList5"/>
    <dgm:cxn modelId="{71707056-0A33-4056-8FCF-4EB1D18DF8F6}" srcId="{05021A75-1E35-4623-872C-CEEBE7EDDAAB}" destId="{D4DB1CA5-1586-40F0-AC00-5ECA7B37DBB9}" srcOrd="1" destOrd="0" parTransId="{B7B6006B-01F0-4084-8993-0D9C7F6B9DEF}" sibTransId="{8C2D0E46-ACE0-4A76-A131-64B63E8F6B8C}"/>
    <dgm:cxn modelId="{380D28B7-A48A-48CB-A5E7-BD2C2F5F13F2}" srcId="{05021A75-1E35-4623-872C-CEEBE7EDDAAB}" destId="{D71400C7-B0AB-4C27-81BC-A203AFAF6A7E}" srcOrd="8" destOrd="0" parTransId="{60305AA0-E238-45AF-8809-41815348FB6D}" sibTransId="{AE23320D-C594-462F-90DF-0522233B7003}"/>
    <dgm:cxn modelId="{D65EE34F-E09F-4EFC-A521-972B760EC9C6}" srcId="{05021A75-1E35-4623-872C-CEEBE7EDDAAB}" destId="{489D6288-6728-4DBE-BD13-BA1C02DC9A66}" srcOrd="9" destOrd="0" parTransId="{A6E9B83B-6A1D-40C0-91B9-363718D02E7A}" sibTransId="{24526D62-39E6-4333-B20D-324CCDB48691}"/>
    <dgm:cxn modelId="{20B84230-D574-494F-8B59-58353FA013F9}" type="presOf" srcId="{6596E8F8-0F5E-4C9D-81E9-F303408B3ED7}" destId="{FDFBF808-E2F1-4485-A9CE-511DC2CD3A0F}" srcOrd="0" destOrd="7" presId="urn:microsoft.com/office/officeart/2005/8/layout/vList5"/>
    <dgm:cxn modelId="{8C36E67F-CC26-4E24-94E0-6FB1C2008365}" type="presOf" srcId="{FE8881EB-1429-4508-8218-65A7ECD0DEC6}" destId="{FDFBF808-E2F1-4485-A9CE-511DC2CD3A0F}" srcOrd="0" destOrd="4" presId="urn:microsoft.com/office/officeart/2005/8/layout/vList5"/>
    <dgm:cxn modelId="{19C27D1D-DEC4-4806-A5A0-A93492DDC08A}" type="presOf" srcId="{8980E6D5-6ED8-4AA9-B3AC-E695055D7FF3}" destId="{FDFBF808-E2F1-4485-A9CE-511DC2CD3A0F}" srcOrd="0" destOrd="6" presId="urn:microsoft.com/office/officeart/2005/8/layout/vList5"/>
    <dgm:cxn modelId="{575F24E4-D470-4004-A417-AEF7F8B13BFC}" type="presOf" srcId="{489D6288-6728-4DBE-BD13-BA1C02DC9A66}" destId="{FDFBF808-E2F1-4485-A9CE-511DC2CD3A0F}" srcOrd="0" destOrd="9" presId="urn:microsoft.com/office/officeart/2005/8/layout/vList5"/>
    <dgm:cxn modelId="{9FA60013-F18A-4BE0-83C7-96340FE6813C}" type="presOf" srcId="{305A6DF2-6A5A-4DAE-8FB4-49D3A7EB73A9}" destId="{FDFBF808-E2F1-4485-A9CE-511DC2CD3A0F}" srcOrd="0" destOrd="2" presId="urn:microsoft.com/office/officeart/2005/8/layout/vList5"/>
    <dgm:cxn modelId="{EF16B0AB-A30F-45EC-A4B8-C550F68BBE22}" srcId="{05021A75-1E35-4623-872C-CEEBE7EDDAAB}" destId="{305A6DF2-6A5A-4DAE-8FB4-49D3A7EB73A9}" srcOrd="2" destOrd="0" parTransId="{75047424-3522-4E93-A61B-C1565B709CDB}" sibTransId="{C1E00A9B-B016-4BDD-AC5E-C4CB42BF9085}"/>
    <dgm:cxn modelId="{8C7EFD95-10EF-483A-99F2-30B86D8F1AA1}" type="presOf" srcId="{AD41EE06-0F26-42C3-A641-9616D0395D29}" destId="{FDFBF808-E2F1-4485-A9CE-511DC2CD3A0F}" srcOrd="0" destOrd="5"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81447A21-5016-4625-867D-ECB15514F516}" srcId="{05021A75-1E35-4623-872C-CEEBE7EDDAAB}" destId="{6596E8F8-0F5E-4C9D-81E9-F303408B3ED7}" srcOrd="7" destOrd="0" parTransId="{60F26C6B-2B70-4462-A8AC-905CB7F24F68}" sibTransId="{1E6A1A13-C001-40A8-A176-6D93A6BF25A7}"/>
    <dgm:cxn modelId="{A15F44CB-87D6-4FB1-AA22-8B81064C5C55}" srcId="{05021A75-1E35-4623-872C-CEEBE7EDDAAB}" destId="{98BF6BB5-74A9-44D6-A301-D774008D79D3}" srcOrd="0" destOrd="0" parTransId="{76809F0F-17EF-414D-BAA3-D2991F9C76A0}" sibTransId="{413A74BA-1169-49FE-BEC9-195A941375D4}"/>
    <dgm:cxn modelId="{727CC3B9-AD60-4F12-B4FC-75347B43B331}" srcId="{05021A75-1E35-4623-872C-CEEBE7EDDAAB}" destId="{5FC279A2-6618-4F1A-BF49-07966078B0E0}" srcOrd="3" destOrd="0" parTransId="{B3A63175-2A7C-4921-8C6D-E373F54C8169}" sibTransId="{30E092D5-5C1C-47F1-8C1F-244F2558A5CA}"/>
    <dgm:cxn modelId="{961445A7-925F-41E0-A002-938221BE6451}" srcId="{05021A75-1E35-4623-872C-CEEBE7EDDAAB}" destId="{FE8881EB-1429-4508-8218-65A7ECD0DEC6}" srcOrd="4" destOrd="0" parTransId="{73BAD1F5-D69E-4C37-B43C-D8844713D49E}" sibTransId="{7D00A511-882E-4A4D-B72D-F5EAE32C6E6D}"/>
    <dgm:cxn modelId="{FEA7F7FB-9F16-4F21-BA72-C66B2B9CD3C6}" type="presOf" srcId="{5FC279A2-6618-4F1A-BF49-07966078B0E0}" destId="{FDFBF808-E2F1-4485-A9CE-511DC2CD3A0F}" srcOrd="0" destOrd="3" presId="urn:microsoft.com/office/officeart/2005/8/layout/vList5"/>
    <dgm:cxn modelId="{8B6E8D7B-1B91-445A-9586-765AD3BA6316}" srcId="{05021A75-1E35-4623-872C-CEEBE7EDDAAB}" destId="{8980E6D5-6ED8-4AA9-B3AC-E695055D7FF3}" srcOrd="6" destOrd="0" parTransId="{B053C134-4F92-4C25-8137-29EDC328B928}" sibTransId="{0513228A-AD69-44C6-A3CA-3B3332B46ED3}"/>
    <dgm:cxn modelId="{C5BD5651-B68C-4900-916A-85D81D212945}" srcId="{05021A75-1E35-4623-872C-CEEBE7EDDAAB}" destId="{AD41EE06-0F26-42C3-A641-9616D0395D29}" srcOrd="5" destOrd="0" parTransId="{54DDFC38-DF13-40B0-B7B9-0B62A77DB9FC}" sibTransId="{EE747224-A5FF-4A7B-ADC6-68CFACED0058}"/>
    <dgm:cxn modelId="{0185AB71-3E76-4EF4-A25E-43C592096AC6}" type="presOf" srcId="{05021A75-1E35-4623-872C-CEEBE7EDDAAB}" destId="{2E0A93D8-C795-42BA-BF8A-37CE113AD113}" srcOrd="0" destOrd="0" presId="urn:microsoft.com/office/officeart/2005/8/layout/vList5"/>
    <dgm:cxn modelId="{C5E81BE3-6304-4D4A-B58D-9867FFE0B292}" type="presOf" srcId="{98BF6BB5-74A9-44D6-A301-D774008D79D3}" destId="{FDFBF808-E2F1-4485-A9CE-511DC2CD3A0F}" srcOrd="0" destOrd="0" presId="urn:microsoft.com/office/officeart/2005/8/layout/vList5"/>
    <dgm:cxn modelId="{7D1DEE94-6DC5-4FAD-B36E-3142F7BD1508}" type="presParOf" srcId="{67B0E45C-75D4-4FAF-B55A-5393B7772051}" destId="{0FA01ECE-F83B-4787-A4E6-97159FEAF9FF}" srcOrd="0" destOrd="0" presId="urn:microsoft.com/office/officeart/2005/8/layout/vList5"/>
    <dgm:cxn modelId="{95AD82DF-9F41-451C-8B89-8552F683D5BD}" type="presParOf" srcId="{0FA01ECE-F83B-4787-A4E6-97159FEAF9FF}" destId="{2E0A93D8-C795-42BA-BF8A-37CE113AD113}" srcOrd="0" destOrd="0" presId="urn:microsoft.com/office/officeart/2005/8/layout/vList5"/>
    <dgm:cxn modelId="{5274F056-C089-4E7A-AFA2-61DC9ECB7750}"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en-US" sz="1600" b="1" dirty="0" smtClean="0"/>
            <a:t>1.</a:t>
          </a:r>
          <a:r>
            <a:rPr lang="zh-CN" sz="1600" b="1" dirty="0" smtClean="0"/>
            <a:t>主要操作环节：</a:t>
          </a:r>
          <a:r>
            <a:rPr lang="zh-CN" sz="1600" dirty="0" smtClean="0"/>
            <a:t>企业向注册地银行提交材料→银行审核通过→正确选择</a:t>
          </a:r>
          <a:r>
            <a:rPr lang="en-US" sz="1600" dirty="0" smtClean="0"/>
            <a:t>FDI</a:t>
          </a:r>
          <a:r>
            <a:rPr lang="zh-CN" sz="1600" dirty="0" smtClean="0"/>
            <a:t>登记模块完成登记→打印《业务登记凭证》。</a:t>
          </a:r>
          <a:endParaRPr lang="zh-CN" altLang="en-US" sz="1600"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49384A49-BCB7-43BA-B3FB-8DB8E3515157}">
      <dgm:prSet custT="1"/>
      <dgm:spPr/>
      <dgm:t>
        <a:bodyPr/>
        <a:lstStyle/>
        <a:p>
          <a:r>
            <a:rPr lang="en-US" sz="1600" dirty="0" smtClean="0"/>
            <a:t>2.</a:t>
          </a:r>
          <a:r>
            <a:rPr lang="zh-CN" sz="1600" dirty="0" smtClean="0"/>
            <a:t>目前外商投资企业基本信息变更涉及注册币种、企业迁移等业务银行无法办理，仍需向所属外汇局申请办理。</a:t>
          </a:r>
          <a:endParaRPr lang="zh-CN" sz="1600" dirty="0"/>
        </a:p>
      </dgm:t>
    </dgm:pt>
    <dgm:pt modelId="{476DEEFC-0BD2-4A50-A832-E4326D493423}" type="parTrans" cxnId="{6983D514-6CDA-4399-A5B8-35942FC2DE55}">
      <dgm:prSet/>
      <dgm:spPr/>
      <dgm:t>
        <a:bodyPr/>
        <a:lstStyle/>
        <a:p>
          <a:endParaRPr lang="zh-CN" altLang="en-US"/>
        </a:p>
      </dgm:t>
    </dgm:pt>
    <dgm:pt modelId="{F107330B-DFFE-486A-A4DC-0278400232EF}" type="sibTrans" cxnId="{6983D514-6CDA-4399-A5B8-35942FC2DE55}">
      <dgm:prSet/>
      <dgm:spPr/>
      <dgm:t>
        <a:bodyPr/>
        <a:lstStyle/>
        <a:p>
          <a:endParaRPr lang="zh-CN" altLang="en-US"/>
        </a:p>
      </dgm:t>
    </dgm:pt>
    <dgm:pt modelId="{D63CE5CC-0F96-404A-B910-F76E4B4ABE51}">
      <dgm:prSet custT="1"/>
      <dgm:spPr/>
      <dgm:t>
        <a:bodyPr/>
        <a:lstStyle/>
        <a:p>
          <a:r>
            <a:rPr lang="en-US" sz="1600" dirty="0" smtClean="0"/>
            <a:t>3.</a:t>
          </a:r>
          <a:r>
            <a:rPr lang="zh-CN" sz="1600" dirty="0" smtClean="0"/>
            <a:t>外商投资企业转股变更登记要注意区别“转义务”和“转实际”。对内实际出资转股是指股东将已完成出资义务的股权转让给其他股东（简称“转实际”）。与其相对应的“对内义务出资转股”指原登记的股东未完成出资义务部分改由其他股东继续出资（简称“转义务”）。通过系统登记时，“对内义务出资转股”应在“</a:t>
          </a:r>
          <a:r>
            <a:rPr lang="en-US" sz="1600" dirty="0" smtClean="0"/>
            <a:t>FDI</a:t>
          </a:r>
          <a:r>
            <a:rPr lang="zh-CN" sz="1600" dirty="0" smtClean="0"/>
            <a:t>义务登记”模块中办理，对内实际出资转股应在系统“对内实际出资转股”模块下办理。如果一次业务中既有“转实际”又有“转义务”应分两个模块操作，并先办理“转实际”再办理“转义务”。</a:t>
          </a:r>
          <a:endParaRPr lang="zh-CN" sz="1600" dirty="0"/>
        </a:p>
      </dgm:t>
    </dgm:pt>
    <dgm:pt modelId="{27E9BB66-5A9A-44BE-BA94-E660E12A6949}" type="parTrans" cxnId="{F1A2C91D-2190-4D52-BA82-B0D555B55A49}">
      <dgm:prSet/>
      <dgm:spPr/>
      <dgm:t>
        <a:bodyPr/>
        <a:lstStyle/>
        <a:p>
          <a:endParaRPr lang="zh-CN" altLang="en-US"/>
        </a:p>
      </dgm:t>
    </dgm:pt>
    <dgm:pt modelId="{C536F9B2-C768-4D9E-92FB-2C135BFF0E77}" type="sibTrans" cxnId="{F1A2C91D-2190-4D52-BA82-B0D555B55A49}">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0084" custScaleY="121075">
        <dgm:presLayoutVars>
          <dgm:bulletEnabled val="1"/>
        </dgm:presLayoutVars>
      </dgm:prSet>
      <dgm:spPr/>
      <dgm:t>
        <a:bodyPr/>
        <a:lstStyle/>
        <a:p>
          <a:endParaRPr lang="zh-CN" altLang="en-US"/>
        </a:p>
      </dgm:t>
    </dgm:pt>
  </dgm:ptLst>
  <dgm:cxnLst>
    <dgm:cxn modelId="{84D48CF7-410B-4530-A805-3403F3CF83B3}" srcId="{A460CF16-8285-4C3E-B552-4911DB646693}" destId="{05021A75-1E35-4623-872C-CEEBE7EDDAAB}" srcOrd="0" destOrd="0" parTransId="{2E0CBE13-4225-4E92-8DB5-C4B27CA6B5F3}" sibTransId="{8B9617DE-DF3F-48B7-967F-E6C2DB48F922}"/>
    <dgm:cxn modelId="{F1A2C91D-2190-4D52-BA82-B0D555B55A49}" srcId="{05021A75-1E35-4623-872C-CEEBE7EDDAAB}" destId="{D63CE5CC-0F96-404A-B910-F76E4B4ABE51}" srcOrd="2" destOrd="0" parTransId="{27E9BB66-5A9A-44BE-BA94-E660E12A6949}" sibTransId="{C536F9B2-C768-4D9E-92FB-2C135BFF0E77}"/>
    <dgm:cxn modelId="{6983D514-6CDA-4399-A5B8-35942FC2DE55}" srcId="{05021A75-1E35-4623-872C-CEEBE7EDDAAB}" destId="{49384A49-BCB7-43BA-B3FB-8DB8E3515157}" srcOrd="1" destOrd="0" parTransId="{476DEEFC-0BD2-4A50-A832-E4326D493423}" sibTransId="{F107330B-DFFE-486A-A4DC-0278400232EF}"/>
    <dgm:cxn modelId="{98DB8D02-FF07-485A-835B-8BC2B5895BC5}" srcId="{05021A75-1E35-4623-872C-CEEBE7EDDAAB}" destId="{B56B8B80-022F-4687-8018-720B00F94ECA}" srcOrd="0" destOrd="0" parTransId="{EA1E7AE6-09F5-45B7-9892-2C7F4E75A1DB}" sibTransId="{9DFE73AD-1C5A-464A-8CE8-D6F18AFD8C2E}"/>
    <dgm:cxn modelId="{E46F806E-509B-416C-9E9E-86E68EE5FEAC}" type="presOf" srcId="{A460CF16-8285-4C3E-B552-4911DB646693}" destId="{67B0E45C-75D4-4FAF-B55A-5393B7772051}" srcOrd="0" destOrd="0" presId="urn:microsoft.com/office/officeart/2005/8/layout/vList5"/>
    <dgm:cxn modelId="{33614C04-DCA5-43D4-A6FD-0F35299ACD32}" type="presOf" srcId="{05021A75-1E35-4623-872C-CEEBE7EDDAAB}" destId="{2E0A93D8-C795-42BA-BF8A-37CE113AD113}" srcOrd="0" destOrd="0" presId="urn:microsoft.com/office/officeart/2005/8/layout/vList5"/>
    <dgm:cxn modelId="{031B2B39-AACC-43B0-A396-BAAA6214198D}" type="presOf" srcId="{B56B8B80-022F-4687-8018-720B00F94ECA}" destId="{FDFBF808-E2F1-4485-A9CE-511DC2CD3A0F}" srcOrd="0" destOrd="0" presId="urn:microsoft.com/office/officeart/2005/8/layout/vList5"/>
    <dgm:cxn modelId="{AA756F56-1C1F-4C9B-801B-57223DF476AE}" type="presOf" srcId="{D63CE5CC-0F96-404A-B910-F76E4B4ABE51}" destId="{FDFBF808-E2F1-4485-A9CE-511DC2CD3A0F}" srcOrd="0" destOrd="2" presId="urn:microsoft.com/office/officeart/2005/8/layout/vList5"/>
    <dgm:cxn modelId="{C95D774E-D2CA-4C75-95A0-510B1809EDEF}" type="presOf" srcId="{49384A49-BCB7-43BA-B3FB-8DB8E3515157}" destId="{FDFBF808-E2F1-4485-A9CE-511DC2CD3A0F}" srcOrd="0" destOrd="1" presId="urn:microsoft.com/office/officeart/2005/8/layout/vList5"/>
    <dgm:cxn modelId="{3694D224-CB0C-4479-8568-94DF9E67F0C4}" type="presParOf" srcId="{67B0E45C-75D4-4FAF-B55A-5393B7772051}" destId="{0FA01ECE-F83B-4787-A4E6-97159FEAF9FF}" srcOrd="0" destOrd="0" presId="urn:microsoft.com/office/officeart/2005/8/layout/vList5"/>
    <dgm:cxn modelId="{C9E036C7-70FA-4709-A4B0-D17D46E56FCC}" type="presParOf" srcId="{0FA01ECE-F83B-4787-A4E6-97159FEAF9FF}" destId="{2E0A93D8-C795-42BA-BF8A-37CE113AD113}" srcOrd="0" destOrd="0" presId="urn:microsoft.com/office/officeart/2005/8/layout/vList5"/>
    <dgm:cxn modelId="{E36C4C2D-83F1-46F0-911F-7CC9799A2FAB}"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D9FEF8-6C21-41A7-90DA-7380153F69CD}" type="doc">
      <dgm:prSet loTypeId="urn:microsoft.com/office/officeart/2005/8/layout/chevron2" loCatId="process" qsTypeId="urn:microsoft.com/office/officeart/2005/8/quickstyle/3d4" qsCatId="3D" csTypeId="urn:microsoft.com/office/officeart/2005/8/colors/accent1_2" csCatId="accent1" phldr="1"/>
      <dgm:spPr/>
      <dgm:t>
        <a:bodyPr/>
        <a:lstStyle/>
        <a:p>
          <a:endParaRPr lang="zh-CN" altLang="en-US"/>
        </a:p>
      </dgm:t>
    </dgm:pt>
    <dgm:pt modelId="{57F6BCE7-9F89-4E48-8817-A47CFFE6DFB8}">
      <dgm:prSet phldrT="[文本]" custT="1"/>
      <dgm:spPr/>
      <dgm:t>
        <a:bodyPr/>
        <a:lstStyle/>
        <a:p>
          <a:r>
            <a:rPr lang="en-US" altLang="zh-CN" sz="1600" dirty="0" smtClean="0"/>
            <a:t>1979-2001</a:t>
          </a:r>
          <a:endParaRPr lang="zh-CN" altLang="en-US" sz="1600" dirty="0"/>
        </a:p>
      </dgm:t>
    </dgm:pt>
    <dgm:pt modelId="{70B273F3-E4F1-41FD-9A4B-D1E8BFAF61C2}" type="parTrans" cxnId="{A641B569-35C4-416C-B1C3-F8FF03CC69BD}">
      <dgm:prSet/>
      <dgm:spPr/>
      <dgm:t>
        <a:bodyPr/>
        <a:lstStyle/>
        <a:p>
          <a:endParaRPr lang="zh-CN" altLang="en-US"/>
        </a:p>
      </dgm:t>
    </dgm:pt>
    <dgm:pt modelId="{F6F1F70A-F244-4EF5-861D-41B6AC007552}" type="sibTrans" cxnId="{A641B569-35C4-416C-B1C3-F8FF03CC69BD}">
      <dgm:prSet/>
      <dgm:spPr/>
      <dgm:t>
        <a:bodyPr/>
        <a:lstStyle/>
        <a:p>
          <a:endParaRPr lang="zh-CN" altLang="en-US"/>
        </a:p>
      </dgm:t>
    </dgm:pt>
    <dgm:pt modelId="{CE50F2CE-42C6-4442-9C7F-5BFC7E6F7598}">
      <dgm:prSet phldrT="[文本]" custT="1"/>
      <dgm:spPr/>
      <dgm:t>
        <a:bodyPr/>
        <a:lstStyle/>
        <a:p>
          <a:r>
            <a:rPr lang="zh-CN" altLang="en-US" sz="2400" dirty="0" smtClean="0"/>
            <a:t>严格审查、严控结汇、严格持续性管理</a:t>
          </a:r>
          <a:endParaRPr lang="zh-CN" altLang="en-US" sz="2400" dirty="0"/>
        </a:p>
      </dgm:t>
    </dgm:pt>
    <dgm:pt modelId="{22FD131C-B3C6-4A7D-9667-C0574FB89A5D}" type="parTrans" cxnId="{436C9D07-0DF2-4F6B-B96C-566C996C36B3}">
      <dgm:prSet/>
      <dgm:spPr/>
      <dgm:t>
        <a:bodyPr/>
        <a:lstStyle/>
        <a:p>
          <a:endParaRPr lang="zh-CN" altLang="en-US"/>
        </a:p>
      </dgm:t>
    </dgm:pt>
    <dgm:pt modelId="{0C0CA27C-C76F-4773-B892-072AF808C1F1}" type="sibTrans" cxnId="{436C9D07-0DF2-4F6B-B96C-566C996C36B3}">
      <dgm:prSet/>
      <dgm:spPr/>
      <dgm:t>
        <a:bodyPr/>
        <a:lstStyle/>
        <a:p>
          <a:endParaRPr lang="zh-CN" altLang="en-US"/>
        </a:p>
      </dgm:t>
    </dgm:pt>
    <dgm:pt modelId="{78B02BA0-6729-44C8-BF16-4D0921DF721E}">
      <dgm:prSet phldrT="[文本]" custT="1"/>
      <dgm:spPr/>
      <dgm:t>
        <a:bodyPr/>
        <a:lstStyle/>
        <a:p>
          <a:r>
            <a:rPr lang="en-US" altLang="zh-CN" sz="1600" dirty="0" smtClean="0"/>
            <a:t>2002-2015</a:t>
          </a:r>
          <a:endParaRPr lang="zh-CN" altLang="en-US" sz="1600" dirty="0"/>
        </a:p>
      </dgm:t>
    </dgm:pt>
    <dgm:pt modelId="{92AF62B7-7C13-4041-AE22-877F1F06ECF4}" type="parTrans" cxnId="{88AA1714-4FE8-4EA4-B58E-C3D241DF5FD3}">
      <dgm:prSet/>
      <dgm:spPr/>
      <dgm:t>
        <a:bodyPr/>
        <a:lstStyle/>
        <a:p>
          <a:endParaRPr lang="zh-CN" altLang="en-US"/>
        </a:p>
      </dgm:t>
    </dgm:pt>
    <dgm:pt modelId="{6A41F337-8505-4D7B-AF32-C0B0C80DA865}" type="sibTrans" cxnId="{88AA1714-4FE8-4EA4-B58E-C3D241DF5FD3}">
      <dgm:prSet/>
      <dgm:spPr/>
      <dgm:t>
        <a:bodyPr/>
        <a:lstStyle/>
        <a:p>
          <a:endParaRPr lang="zh-CN" altLang="en-US"/>
        </a:p>
      </dgm:t>
    </dgm:pt>
    <dgm:pt modelId="{6008BA80-2F49-492D-A583-E140BBBC5E58}">
      <dgm:prSet phldrT="[文本]" custT="1"/>
      <dgm:spPr/>
      <dgm:t>
        <a:bodyPr/>
        <a:lstStyle/>
        <a:p>
          <a:r>
            <a:rPr lang="zh-CN" altLang="en-US" sz="2400" dirty="0" smtClean="0"/>
            <a:t>简化管理、优化外商投资外汇管理流程</a:t>
          </a:r>
          <a:endParaRPr lang="zh-CN" altLang="en-US" sz="2400" dirty="0"/>
        </a:p>
      </dgm:t>
    </dgm:pt>
    <dgm:pt modelId="{61E9EEE1-6C16-4F65-A379-DD435C07358B}" type="parTrans" cxnId="{8BEC36C2-3D40-4170-AB71-DCC4DB05EFD7}">
      <dgm:prSet/>
      <dgm:spPr/>
      <dgm:t>
        <a:bodyPr/>
        <a:lstStyle/>
        <a:p>
          <a:endParaRPr lang="zh-CN" altLang="en-US"/>
        </a:p>
      </dgm:t>
    </dgm:pt>
    <dgm:pt modelId="{78B7C5D0-2BB1-4F5A-9549-64D40BC5714E}" type="sibTrans" cxnId="{8BEC36C2-3D40-4170-AB71-DCC4DB05EFD7}">
      <dgm:prSet/>
      <dgm:spPr/>
      <dgm:t>
        <a:bodyPr/>
        <a:lstStyle/>
        <a:p>
          <a:endParaRPr lang="zh-CN" altLang="en-US"/>
        </a:p>
      </dgm:t>
    </dgm:pt>
    <dgm:pt modelId="{6E1A3DE0-A7D2-4F83-9539-68E6AE184F6F}">
      <dgm:prSet phldrT="[文本]" custT="1"/>
      <dgm:spPr/>
      <dgm:t>
        <a:bodyPr/>
        <a:lstStyle/>
        <a:p>
          <a:r>
            <a:rPr lang="zh-CN" altLang="en-US" sz="2400" dirty="0" smtClean="0"/>
            <a:t>简政放权至银行，注重事后监管</a:t>
          </a:r>
          <a:endParaRPr lang="zh-CN" altLang="en-US" sz="2400" dirty="0"/>
        </a:p>
      </dgm:t>
    </dgm:pt>
    <dgm:pt modelId="{2CA57591-91C1-4E8C-9EDF-3F9AF8154899}" type="parTrans" cxnId="{C4FF0EA3-4D9F-46D9-A262-17CD275F82B9}">
      <dgm:prSet/>
      <dgm:spPr/>
      <dgm:t>
        <a:bodyPr/>
        <a:lstStyle/>
        <a:p>
          <a:endParaRPr lang="zh-CN" altLang="en-US"/>
        </a:p>
      </dgm:t>
    </dgm:pt>
    <dgm:pt modelId="{629A89EC-3DD5-48CA-8CBB-ADC0D75ED757}" type="sibTrans" cxnId="{C4FF0EA3-4D9F-46D9-A262-17CD275F82B9}">
      <dgm:prSet/>
      <dgm:spPr/>
      <dgm:t>
        <a:bodyPr/>
        <a:lstStyle/>
        <a:p>
          <a:endParaRPr lang="zh-CN" altLang="en-US"/>
        </a:p>
      </dgm:t>
    </dgm:pt>
    <dgm:pt modelId="{D7FAB9CF-1948-4A61-AF07-53321F51F5B3}">
      <dgm:prSet phldrT="[文本]" custT="1"/>
      <dgm:spPr/>
      <dgm:t>
        <a:bodyPr/>
        <a:lstStyle/>
        <a:p>
          <a:r>
            <a:rPr lang="en-US" altLang="zh-CN" sz="1600" dirty="0" smtClean="0"/>
            <a:t>2015</a:t>
          </a:r>
          <a:r>
            <a:rPr lang="zh-CN" altLang="en-US" sz="1600" dirty="0" smtClean="0"/>
            <a:t>至今</a:t>
          </a:r>
          <a:endParaRPr lang="zh-CN" altLang="en-US" sz="1600" dirty="0"/>
        </a:p>
      </dgm:t>
    </dgm:pt>
    <dgm:pt modelId="{40E2BC2D-E4CB-48CD-8C39-13E1F6DD88D9}" type="parTrans" cxnId="{CF9F0E3E-824A-49D5-BABA-D2C21082B39D}">
      <dgm:prSet/>
      <dgm:spPr/>
      <dgm:t>
        <a:bodyPr/>
        <a:lstStyle/>
        <a:p>
          <a:endParaRPr lang="zh-CN" altLang="en-US"/>
        </a:p>
      </dgm:t>
    </dgm:pt>
    <dgm:pt modelId="{61B1CBFE-9DC4-41C1-B14D-2DC9226ABB7C}" type="sibTrans" cxnId="{CF9F0E3E-824A-49D5-BABA-D2C21082B39D}">
      <dgm:prSet/>
      <dgm:spPr/>
      <dgm:t>
        <a:bodyPr/>
        <a:lstStyle/>
        <a:p>
          <a:endParaRPr lang="zh-CN" altLang="en-US"/>
        </a:p>
      </dgm:t>
    </dgm:pt>
    <dgm:pt modelId="{674CDFB9-1C7C-4F8A-93AE-5E1397311078}" type="pres">
      <dgm:prSet presAssocID="{FFD9FEF8-6C21-41A7-90DA-7380153F69CD}" presName="linearFlow" presStyleCnt="0">
        <dgm:presLayoutVars>
          <dgm:dir/>
          <dgm:animLvl val="lvl"/>
          <dgm:resizeHandles val="exact"/>
        </dgm:presLayoutVars>
      </dgm:prSet>
      <dgm:spPr/>
      <dgm:t>
        <a:bodyPr/>
        <a:lstStyle/>
        <a:p>
          <a:endParaRPr lang="zh-CN" altLang="en-US"/>
        </a:p>
      </dgm:t>
    </dgm:pt>
    <dgm:pt modelId="{994A105B-4DD8-43A1-B440-E8D3AB02B756}" type="pres">
      <dgm:prSet presAssocID="{57F6BCE7-9F89-4E48-8817-A47CFFE6DFB8}" presName="composite" presStyleCnt="0"/>
      <dgm:spPr/>
    </dgm:pt>
    <dgm:pt modelId="{660A6493-F189-4ECC-99A3-845E775C6E34}" type="pres">
      <dgm:prSet presAssocID="{57F6BCE7-9F89-4E48-8817-A47CFFE6DFB8}" presName="parentText" presStyleLbl="alignNode1" presStyleIdx="0" presStyleCnt="3">
        <dgm:presLayoutVars>
          <dgm:chMax val="1"/>
          <dgm:bulletEnabled val="1"/>
        </dgm:presLayoutVars>
      </dgm:prSet>
      <dgm:spPr/>
      <dgm:t>
        <a:bodyPr/>
        <a:lstStyle/>
        <a:p>
          <a:endParaRPr lang="zh-CN" altLang="en-US"/>
        </a:p>
      </dgm:t>
    </dgm:pt>
    <dgm:pt modelId="{72C6EE6F-83F8-4688-878E-2FC2459AA857}" type="pres">
      <dgm:prSet presAssocID="{57F6BCE7-9F89-4E48-8817-A47CFFE6DFB8}" presName="descendantText" presStyleLbl="alignAcc1" presStyleIdx="0" presStyleCnt="3">
        <dgm:presLayoutVars>
          <dgm:bulletEnabled val="1"/>
        </dgm:presLayoutVars>
      </dgm:prSet>
      <dgm:spPr/>
      <dgm:t>
        <a:bodyPr/>
        <a:lstStyle/>
        <a:p>
          <a:endParaRPr lang="zh-CN" altLang="en-US"/>
        </a:p>
      </dgm:t>
    </dgm:pt>
    <dgm:pt modelId="{B0D79E9F-F67D-4AD7-8B38-EB15922DB8C0}" type="pres">
      <dgm:prSet presAssocID="{F6F1F70A-F244-4EF5-861D-41B6AC007552}" presName="sp" presStyleCnt="0"/>
      <dgm:spPr/>
    </dgm:pt>
    <dgm:pt modelId="{922578EC-D973-4AB8-AA3C-7D537FEA0980}" type="pres">
      <dgm:prSet presAssocID="{78B02BA0-6729-44C8-BF16-4D0921DF721E}" presName="composite" presStyleCnt="0"/>
      <dgm:spPr/>
    </dgm:pt>
    <dgm:pt modelId="{08B95FBD-0BC9-45B2-8343-E55985C5D92F}" type="pres">
      <dgm:prSet presAssocID="{78B02BA0-6729-44C8-BF16-4D0921DF721E}" presName="parentText" presStyleLbl="alignNode1" presStyleIdx="1" presStyleCnt="3">
        <dgm:presLayoutVars>
          <dgm:chMax val="1"/>
          <dgm:bulletEnabled val="1"/>
        </dgm:presLayoutVars>
      </dgm:prSet>
      <dgm:spPr/>
      <dgm:t>
        <a:bodyPr/>
        <a:lstStyle/>
        <a:p>
          <a:endParaRPr lang="zh-CN" altLang="en-US"/>
        </a:p>
      </dgm:t>
    </dgm:pt>
    <dgm:pt modelId="{02527F8B-C2A2-4C1D-B687-1EA8D036CC8A}" type="pres">
      <dgm:prSet presAssocID="{78B02BA0-6729-44C8-BF16-4D0921DF721E}" presName="descendantText" presStyleLbl="alignAcc1" presStyleIdx="1" presStyleCnt="3">
        <dgm:presLayoutVars>
          <dgm:bulletEnabled val="1"/>
        </dgm:presLayoutVars>
      </dgm:prSet>
      <dgm:spPr/>
      <dgm:t>
        <a:bodyPr/>
        <a:lstStyle/>
        <a:p>
          <a:endParaRPr lang="zh-CN" altLang="en-US"/>
        </a:p>
      </dgm:t>
    </dgm:pt>
    <dgm:pt modelId="{B803A27A-8AED-4651-AD82-1271A3E2E665}" type="pres">
      <dgm:prSet presAssocID="{6A41F337-8505-4D7B-AF32-C0B0C80DA865}" presName="sp" presStyleCnt="0"/>
      <dgm:spPr/>
    </dgm:pt>
    <dgm:pt modelId="{66B0606C-6A60-4D56-9B28-23B069F38AD1}" type="pres">
      <dgm:prSet presAssocID="{D7FAB9CF-1948-4A61-AF07-53321F51F5B3}" presName="composite" presStyleCnt="0"/>
      <dgm:spPr/>
    </dgm:pt>
    <dgm:pt modelId="{ACF0AC43-FBD1-47B3-986F-C97A4665E484}" type="pres">
      <dgm:prSet presAssocID="{D7FAB9CF-1948-4A61-AF07-53321F51F5B3}" presName="parentText" presStyleLbl="alignNode1" presStyleIdx="2" presStyleCnt="3">
        <dgm:presLayoutVars>
          <dgm:chMax val="1"/>
          <dgm:bulletEnabled val="1"/>
        </dgm:presLayoutVars>
      </dgm:prSet>
      <dgm:spPr/>
      <dgm:t>
        <a:bodyPr/>
        <a:lstStyle/>
        <a:p>
          <a:endParaRPr lang="zh-CN" altLang="en-US"/>
        </a:p>
      </dgm:t>
    </dgm:pt>
    <dgm:pt modelId="{3DC26F2C-6344-4AD7-B02A-BB3E975F94EA}" type="pres">
      <dgm:prSet presAssocID="{D7FAB9CF-1948-4A61-AF07-53321F51F5B3}" presName="descendantText" presStyleLbl="alignAcc1" presStyleIdx="2" presStyleCnt="3">
        <dgm:presLayoutVars>
          <dgm:bulletEnabled val="1"/>
        </dgm:presLayoutVars>
      </dgm:prSet>
      <dgm:spPr/>
      <dgm:t>
        <a:bodyPr/>
        <a:lstStyle/>
        <a:p>
          <a:endParaRPr lang="zh-CN" altLang="en-US"/>
        </a:p>
      </dgm:t>
    </dgm:pt>
  </dgm:ptLst>
  <dgm:cxnLst>
    <dgm:cxn modelId="{964DE8C4-0A33-4123-8993-EE7B06422533}" type="presOf" srcId="{6E1A3DE0-A7D2-4F83-9539-68E6AE184F6F}" destId="{3DC26F2C-6344-4AD7-B02A-BB3E975F94EA}" srcOrd="0" destOrd="0" presId="urn:microsoft.com/office/officeart/2005/8/layout/chevron2"/>
    <dgm:cxn modelId="{E137C931-6DB5-4FB2-BF7A-22D2BE2FA6DF}" type="presOf" srcId="{6008BA80-2F49-492D-A583-E140BBBC5E58}" destId="{02527F8B-C2A2-4C1D-B687-1EA8D036CC8A}" srcOrd="0" destOrd="0" presId="urn:microsoft.com/office/officeart/2005/8/layout/chevron2"/>
    <dgm:cxn modelId="{CF9F0E3E-824A-49D5-BABA-D2C21082B39D}" srcId="{FFD9FEF8-6C21-41A7-90DA-7380153F69CD}" destId="{D7FAB9CF-1948-4A61-AF07-53321F51F5B3}" srcOrd="2" destOrd="0" parTransId="{40E2BC2D-E4CB-48CD-8C39-13E1F6DD88D9}" sibTransId="{61B1CBFE-9DC4-41C1-B14D-2DC9226ABB7C}"/>
    <dgm:cxn modelId="{8BEC36C2-3D40-4170-AB71-DCC4DB05EFD7}" srcId="{78B02BA0-6729-44C8-BF16-4D0921DF721E}" destId="{6008BA80-2F49-492D-A583-E140BBBC5E58}" srcOrd="0" destOrd="0" parTransId="{61E9EEE1-6C16-4F65-A379-DD435C07358B}" sibTransId="{78B7C5D0-2BB1-4F5A-9549-64D40BC5714E}"/>
    <dgm:cxn modelId="{A641B569-35C4-416C-B1C3-F8FF03CC69BD}" srcId="{FFD9FEF8-6C21-41A7-90DA-7380153F69CD}" destId="{57F6BCE7-9F89-4E48-8817-A47CFFE6DFB8}" srcOrd="0" destOrd="0" parTransId="{70B273F3-E4F1-41FD-9A4B-D1E8BFAF61C2}" sibTransId="{F6F1F70A-F244-4EF5-861D-41B6AC007552}"/>
    <dgm:cxn modelId="{CD7A2348-031E-4E1B-A9BA-43D6067B2F65}" type="presOf" srcId="{FFD9FEF8-6C21-41A7-90DA-7380153F69CD}" destId="{674CDFB9-1C7C-4F8A-93AE-5E1397311078}" srcOrd="0" destOrd="0" presId="urn:microsoft.com/office/officeart/2005/8/layout/chevron2"/>
    <dgm:cxn modelId="{C4FF0EA3-4D9F-46D9-A262-17CD275F82B9}" srcId="{D7FAB9CF-1948-4A61-AF07-53321F51F5B3}" destId="{6E1A3DE0-A7D2-4F83-9539-68E6AE184F6F}" srcOrd="0" destOrd="0" parTransId="{2CA57591-91C1-4E8C-9EDF-3F9AF8154899}" sibTransId="{629A89EC-3DD5-48CA-8CBB-ADC0D75ED757}"/>
    <dgm:cxn modelId="{36F51115-D01C-40F8-BE7F-73C0FC3F7BE8}" type="presOf" srcId="{CE50F2CE-42C6-4442-9C7F-5BFC7E6F7598}" destId="{72C6EE6F-83F8-4688-878E-2FC2459AA857}" srcOrd="0" destOrd="0" presId="urn:microsoft.com/office/officeart/2005/8/layout/chevron2"/>
    <dgm:cxn modelId="{436C9D07-0DF2-4F6B-B96C-566C996C36B3}" srcId="{57F6BCE7-9F89-4E48-8817-A47CFFE6DFB8}" destId="{CE50F2CE-42C6-4442-9C7F-5BFC7E6F7598}" srcOrd="0" destOrd="0" parTransId="{22FD131C-B3C6-4A7D-9667-C0574FB89A5D}" sibTransId="{0C0CA27C-C76F-4773-B892-072AF808C1F1}"/>
    <dgm:cxn modelId="{7D28E7CE-9419-4C37-9D8F-D2D28D7520C5}" type="presOf" srcId="{78B02BA0-6729-44C8-BF16-4D0921DF721E}" destId="{08B95FBD-0BC9-45B2-8343-E55985C5D92F}" srcOrd="0" destOrd="0" presId="urn:microsoft.com/office/officeart/2005/8/layout/chevron2"/>
    <dgm:cxn modelId="{27A70ACC-AECE-4808-87FC-9CBF9E496670}" type="presOf" srcId="{D7FAB9CF-1948-4A61-AF07-53321F51F5B3}" destId="{ACF0AC43-FBD1-47B3-986F-C97A4665E484}" srcOrd="0" destOrd="0" presId="urn:microsoft.com/office/officeart/2005/8/layout/chevron2"/>
    <dgm:cxn modelId="{4D85610C-8D24-4A65-BA37-D58F5D09F34A}" type="presOf" srcId="{57F6BCE7-9F89-4E48-8817-A47CFFE6DFB8}" destId="{660A6493-F189-4ECC-99A3-845E775C6E34}" srcOrd="0" destOrd="0" presId="urn:microsoft.com/office/officeart/2005/8/layout/chevron2"/>
    <dgm:cxn modelId="{88AA1714-4FE8-4EA4-B58E-C3D241DF5FD3}" srcId="{FFD9FEF8-6C21-41A7-90DA-7380153F69CD}" destId="{78B02BA0-6729-44C8-BF16-4D0921DF721E}" srcOrd="1" destOrd="0" parTransId="{92AF62B7-7C13-4041-AE22-877F1F06ECF4}" sibTransId="{6A41F337-8505-4D7B-AF32-C0B0C80DA865}"/>
    <dgm:cxn modelId="{4342492F-3E97-47C5-B520-933D27B3B83F}" type="presParOf" srcId="{674CDFB9-1C7C-4F8A-93AE-5E1397311078}" destId="{994A105B-4DD8-43A1-B440-E8D3AB02B756}" srcOrd="0" destOrd="0" presId="urn:microsoft.com/office/officeart/2005/8/layout/chevron2"/>
    <dgm:cxn modelId="{BC169F5D-FB82-485D-9E16-4D433EEF27FB}" type="presParOf" srcId="{994A105B-4DD8-43A1-B440-E8D3AB02B756}" destId="{660A6493-F189-4ECC-99A3-845E775C6E34}" srcOrd="0" destOrd="0" presId="urn:microsoft.com/office/officeart/2005/8/layout/chevron2"/>
    <dgm:cxn modelId="{9CA51787-CD14-4780-B457-D3331E62F179}" type="presParOf" srcId="{994A105B-4DD8-43A1-B440-E8D3AB02B756}" destId="{72C6EE6F-83F8-4688-878E-2FC2459AA857}" srcOrd="1" destOrd="0" presId="urn:microsoft.com/office/officeart/2005/8/layout/chevron2"/>
    <dgm:cxn modelId="{4490B745-9EAD-4AD3-B8AB-172779523A5F}" type="presParOf" srcId="{674CDFB9-1C7C-4F8A-93AE-5E1397311078}" destId="{B0D79E9F-F67D-4AD7-8B38-EB15922DB8C0}" srcOrd="1" destOrd="0" presId="urn:microsoft.com/office/officeart/2005/8/layout/chevron2"/>
    <dgm:cxn modelId="{EE64E256-5820-426C-B1E7-1A4005802B11}" type="presParOf" srcId="{674CDFB9-1C7C-4F8A-93AE-5E1397311078}" destId="{922578EC-D973-4AB8-AA3C-7D537FEA0980}" srcOrd="2" destOrd="0" presId="urn:microsoft.com/office/officeart/2005/8/layout/chevron2"/>
    <dgm:cxn modelId="{C08A8461-7CB8-4633-9660-602D82F727A9}" type="presParOf" srcId="{922578EC-D973-4AB8-AA3C-7D537FEA0980}" destId="{08B95FBD-0BC9-45B2-8343-E55985C5D92F}" srcOrd="0" destOrd="0" presId="urn:microsoft.com/office/officeart/2005/8/layout/chevron2"/>
    <dgm:cxn modelId="{6AAF2E67-AF21-4726-870D-DC176534B856}" type="presParOf" srcId="{922578EC-D973-4AB8-AA3C-7D537FEA0980}" destId="{02527F8B-C2A2-4C1D-B687-1EA8D036CC8A}" srcOrd="1" destOrd="0" presId="urn:microsoft.com/office/officeart/2005/8/layout/chevron2"/>
    <dgm:cxn modelId="{56568617-F760-477F-A290-7B9D44DBF469}" type="presParOf" srcId="{674CDFB9-1C7C-4F8A-93AE-5E1397311078}" destId="{B803A27A-8AED-4651-AD82-1271A3E2E665}" srcOrd="3" destOrd="0" presId="urn:microsoft.com/office/officeart/2005/8/layout/chevron2"/>
    <dgm:cxn modelId="{62A0244C-36A4-4A9C-8DBE-5786A0C43EA0}" type="presParOf" srcId="{674CDFB9-1C7C-4F8A-93AE-5E1397311078}" destId="{66B0606C-6A60-4D56-9B28-23B069F38AD1}" srcOrd="4" destOrd="0" presId="urn:microsoft.com/office/officeart/2005/8/layout/chevron2"/>
    <dgm:cxn modelId="{0213C3C5-FD09-4A16-88FA-BA5D991D5D0E}" type="presParOf" srcId="{66B0606C-6A60-4D56-9B28-23B069F38AD1}" destId="{ACF0AC43-FBD1-47B3-986F-C97A4665E484}" srcOrd="0" destOrd="0" presId="urn:microsoft.com/office/officeart/2005/8/layout/chevron2"/>
    <dgm:cxn modelId="{243B3CC9-69C6-42B1-85FF-DD604FAA28BC}" type="presParOf" srcId="{66B0606C-6A60-4D56-9B28-23B069F38AD1}" destId="{3DC26F2C-6344-4AD7-B02A-BB3E975F94E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审核及操作要点（续）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en-US" sz="1600" dirty="0" smtClean="0"/>
            <a:t>4.</a:t>
          </a:r>
          <a:r>
            <a:rPr lang="zh-CN" sz="1600" dirty="0" smtClean="0"/>
            <a:t>中方股东出资到位情况</a:t>
          </a:r>
          <a:r>
            <a:rPr lang="en-US" sz="1600" dirty="0" smtClean="0"/>
            <a:t>:</a:t>
          </a:r>
          <a:r>
            <a:rPr lang="zh-CN" sz="1600" dirty="0" smtClean="0"/>
            <a:t>由于中方股东资本金是否已经到位不涉及到跨境资金流动的问题，因此中方股东认缴的注册资本在系统中均默认为已到资。</a:t>
          </a:r>
          <a:endParaRPr lang="zh-CN" altLang="en-US" sz="1600"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5A5459CC-3635-4C9D-BAB3-B84821E349AC}">
      <dgm:prSet custT="1"/>
      <dgm:spPr/>
      <dgm:t>
        <a:bodyPr/>
        <a:lstStyle/>
        <a:p>
          <a:r>
            <a:rPr lang="zh-CN" sz="1600" dirty="0" smtClean="0"/>
            <a:t>（</a:t>
          </a:r>
          <a:r>
            <a:rPr lang="en-US" sz="1600" dirty="0" smtClean="0"/>
            <a:t>1</a:t>
          </a:r>
          <a:r>
            <a:rPr lang="zh-CN" sz="1600" dirty="0" smtClean="0"/>
            <a:t>）但办理中转外业务时，由于涉及跨境资金流入额度及额度归属问题，仍需按业务实际区分中方出让的股权是“义务”还是“实际”，并分情况处理。</a:t>
          </a:r>
          <a:endParaRPr lang="zh-CN" sz="1600" dirty="0"/>
        </a:p>
      </dgm:t>
    </dgm:pt>
    <dgm:pt modelId="{09451BFB-897B-4606-A6C9-F69AE94BE777}" type="parTrans" cxnId="{CB4D5B8E-2C07-4318-975D-5555BF71B92B}">
      <dgm:prSet/>
      <dgm:spPr/>
      <dgm:t>
        <a:bodyPr/>
        <a:lstStyle/>
        <a:p>
          <a:endParaRPr lang="zh-CN" altLang="en-US"/>
        </a:p>
      </dgm:t>
    </dgm:pt>
    <dgm:pt modelId="{D629A802-E59D-43F7-A57F-A40E7B37AEA4}" type="sibTrans" cxnId="{CB4D5B8E-2C07-4318-975D-5555BF71B92B}">
      <dgm:prSet/>
      <dgm:spPr/>
      <dgm:t>
        <a:bodyPr/>
        <a:lstStyle/>
        <a:p>
          <a:endParaRPr lang="zh-CN" altLang="en-US"/>
        </a:p>
      </dgm:t>
    </dgm:pt>
    <dgm:pt modelId="{443CE68B-37B5-4B84-BD5C-B32D6349BE30}">
      <dgm:prSet custT="1"/>
      <dgm:spPr/>
      <dgm:t>
        <a:bodyPr/>
        <a:lstStyle/>
        <a:p>
          <a:r>
            <a:rPr lang="zh-CN" sz="1600" dirty="0" smtClean="0"/>
            <a:t>（</a:t>
          </a:r>
          <a:r>
            <a:rPr lang="en-US" sz="1600" dirty="0" smtClean="0"/>
            <a:t>2</a:t>
          </a:r>
          <a:r>
            <a:rPr lang="zh-CN" sz="1600" dirty="0" smtClean="0"/>
            <a:t>）办理中转中业务时可无需考虑原中方股东资本金到位与否。</a:t>
          </a:r>
          <a:endParaRPr lang="zh-CN" sz="1600" dirty="0"/>
        </a:p>
      </dgm:t>
    </dgm:pt>
    <dgm:pt modelId="{A8779F08-1C2B-48F2-A151-B004CDFF24F6}" type="parTrans" cxnId="{C344C7F7-4A45-4C7D-B0B0-DA19A2AE1D03}">
      <dgm:prSet/>
      <dgm:spPr/>
      <dgm:t>
        <a:bodyPr/>
        <a:lstStyle/>
        <a:p>
          <a:endParaRPr lang="zh-CN" altLang="en-US"/>
        </a:p>
      </dgm:t>
    </dgm:pt>
    <dgm:pt modelId="{A6F8629D-07DC-4EBB-B4D3-4F4D3DAE7989}" type="sibTrans" cxnId="{C344C7F7-4A45-4C7D-B0B0-DA19A2AE1D03}">
      <dgm:prSet/>
      <dgm:spPr/>
      <dgm:t>
        <a:bodyPr/>
        <a:lstStyle/>
        <a:p>
          <a:endParaRPr lang="zh-CN" altLang="en-US"/>
        </a:p>
      </dgm:t>
    </dgm:pt>
    <dgm:pt modelId="{BBF76FDD-13EA-486A-AD7E-D1536DF17E6D}">
      <dgm:prSet custT="1"/>
      <dgm:spPr/>
      <dgm:t>
        <a:bodyPr/>
        <a:lstStyle/>
        <a:p>
          <a:r>
            <a:rPr lang="en-US" sz="1600" dirty="0" smtClean="0"/>
            <a:t>5.</a:t>
          </a:r>
          <a:r>
            <a:rPr lang="zh-CN" sz="1600" dirty="0" smtClean="0"/>
            <a:t>境内投资性外商投资企业以外汇在境内设立的子公司减少投资义务变更，应在“接收境内外汇再投资”模块下办理减义务登记变更。</a:t>
          </a:r>
          <a:endParaRPr lang="zh-CN" sz="1600" dirty="0"/>
        </a:p>
      </dgm:t>
    </dgm:pt>
    <dgm:pt modelId="{373E66F9-D327-4CBC-8BBD-C33A4AE638A6}" type="parTrans" cxnId="{A900C98B-8B7B-4AB2-9214-1224FED8FF07}">
      <dgm:prSet/>
      <dgm:spPr/>
      <dgm:t>
        <a:bodyPr/>
        <a:lstStyle/>
        <a:p>
          <a:endParaRPr lang="zh-CN" altLang="en-US"/>
        </a:p>
      </dgm:t>
    </dgm:pt>
    <dgm:pt modelId="{DF2BAE62-1DDA-4177-85AC-AF5F121FEFC3}" type="sibTrans" cxnId="{A900C98B-8B7B-4AB2-9214-1224FED8FF07}">
      <dgm:prSet/>
      <dgm:spPr/>
      <dgm:t>
        <a:bodyPr/>
        <a:lstStyle/>
        <a:p>
          <a:endParaRPr lang="zh-CN" altLang="en-US"/>
        </a:p>
      </dgm:t>
    </dgm:pt>
    <dgm:pt modelId="{C78B5C1E-3415-4DA8-8885-A00C2858EFDE}">
      <dgm:prSet custT="1"/>
      <dgm:spPr/>
      <dgm:t>
        <a:bodyPr/>
        <a:lstStyle/>
        <a:p>
          <a:r>
            <a:rPr lang="en-US" sz="1600" dirty="0" smtClean="0"/>
            <a:t>6.FDI</a:t>
          </a:r>
          <a:r>
            <a:rPr lang="zh-CN" sz="1600" dirty="0" smtClean="0"/>
            <a:t>企业外方股东减持</a:t>
          </a:r>
          <a:r>
            <a:rPr lang="en-US" sz="1600" dirty="0" smtClean="0"/>
            <a:t>A</a:t>
          </a:r>
          <a:r>
            <a:rPr lang="zh-CN" sz="1600" dirty="0" smtClean="0"/>
            <a:t>股，为发生减持的外方申领特殊机构赋码，用特殊机构赋码申报</a:t>
          </a:r>
          <a:r>
            <a:rPr lang="en-US" sz="1600" dirty="0" smtClean="0"/>
            <a:t>A</a:t>
          </a:r>
          <a:r>
            <a:rPr lang="zh-CN" sz="1600" dirty="0" smtClean="0"/>
            <a:t>股减持所得人民币专用账户（账户代码</a:t>
          </a:r>
          <a:r>
            <a:rPr lang="en-US" sz="1600" dirty="0" smtClean="0"/>
            <a:t>2408</a:t>
          </a:r>
          <a:r>
            <a:rPr lang="zh-CN" sz="1600" dirty="0" smtClean="0"/>
            <a:t>）开户数据，并将系统中标的企业以系统自编代码存在的外方替换成特殊机构赋码股东（外转外实际）</a:t>
          </a:r>
          <a:r>
            <a:rPr lang="en-US" sz="1600" dirty="0" smtClean="0"/>
            <a:t>---</a:t>
          </a:r>
          <a:r>
            <a:rPr lang="zh-CN" sz="1600" dirty="0" smtClean="0"/>
            <a:t>对内实际出资转股。</a:t>
          </a:r>
          <a:endParaRPr lang="zh-CN" sz="1600" dirty="0"/>
        </a:p>
      </dgm:t>
    </dgm:pt>
    <dgm:pt modelId="{E6883CD4-35CC-4460-B533-173A3008FC8F}" type="parTrans" cxnId="{F16E29A5-B52D-47EB-BFEC-96A31573A067}">
      <dgm:prSet/>
      <dgm:spPr/>
      <dgm:t>
        <a:bodyPr/>
        <a:lstStyle/>
        <a:p>
          <a:endParaRPr lang="zh-CN" altLang="en-US"/>
        </a:p>
      </dgm:t>
    </dgm:pt>
    <dgm:pt modelId="{3C1AA8CC-CD0B-48B1-AC4D-883265990EBB}" type="sibTrans" cxnId="{F16E29A5-B52D-47EB-BFEC-96A31573A067}">
      <dgm:prSet/>
      <dgm:spPr/>
      <dgm:t>
        <a:bodyPr/>
        <a:lstStyle/>
        <a:p>
          <a:endParaRPr lang="zh-CN" altLang="en-US"/>
        </a:p>
      </dgm:t>
    </dgm:pt>
    <dgm:pt modelId="{807EC21C-0086-4D5C-80CB-F44F8AEC2D2F}">
      <dgm:prSet custT="1"/>
      <dgm:spPr/>
      <dgm:t>
        <a:bodyPr/>
        <a:lstStyle/>
        <a:p>
          <a:r>
            <a:rPr lang="en-US" sz="1600" dirty="0" smtClean="0"/>
            <a:t>7.</a:t>
          </a:r>
          <a:r>
            <a:rPr lang="zh-CN" sz="1600" dirty="0" smtClean="0"/>
            <a:t>外国投资者撤资（或外转中）而转为内资的企业应办理基本信息变更登记，不需办理注销。</a:t>
          </a:r>
          <a:endParaRPr lang="zh-CN" sz="1600" dirty="0"/>
        </a:p>
      </dgm:t>
    </dgm:pt>
    <dgm:pt modelId="{1BF2B9DF-1795-4E74-96DC-36537F05D91A}" type="parTrans" cxnId="{3E17F0E4-66B5-43AF-A440-85DF1B6F9E29}">
      <dgm:prSet/>
      <dgm:spPr/>
      <dgm:t>
        <a:bodyPr/>
        <a:lstStyle/>
        <a:p>
          <a:endParaRPr lang="zh-CN" altLang="en-US"/>
        </a:p>
      </dgm:t>
    </dgm:pt>
    <dgm:pt modelId="{FAD687F7-671B-4223-A282-1B83A1832A95}" type="sibTrans" cxnId="{3E17F0E4-66B5-43AF-A440-85DF1B6F9E29}">
      <dgm:prSet/>
      <dgm:spPr/>
      <dgm:t>
        <a:bodyPr/>
        <a:lstStyle/>
        <a:p>
          <a:endParaRPr lang="zh-CN" altLang="en-US"/>
        </a:p>
      </dgm:t>
    </dgm:pt>
    <dgm:pt modelId="{23984890-D436-4693-AC41-BCD280DECBED}">
      <dgm:prSet phldrT="[文本]" custT="1"/>
      <dgm:spPr/>
      <dgm:t>
        <a:bodyPr/>
        <a:lstStyle/>
        <a:p>
          <a:r>
            <a:rPr lang="zh-CN" altLang="en-US" sz="2000" b="1" dirty="0" smtClean="0"/>
            <a:t>续</a:t>
          </a:r>
          <a:endParaRPr lang="zh-CN" altLang="en-US" sz="2000" b="1" dirty="0"/>
        </a:p>
      </dgm:t>
    </dgm:pt>
    <dgm:pt modelId="{BBDEB23B-B5AB-4CA6-8644-C1653D08DCCF}" type="parTrans" cxnId="{73A35A96-94D1-47DD-BD9A-441EE45761B1}">
      <dgm:prSet/>
      <dgm:spPr/>
    </dgm:pt>
    <dgm:pt modelId="{285AE040-14E5-46C4-A417-94EBDFDEB4C9}" type="sibTrans" cxnId="{73A35A96-94D1-47DD-BD9A-441EE45761B1}">
      <dgm:prSet/>
      <dgm:spPr/>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0084" custScaleY="121075">
        <dgm:presLayoutVars>
          <dgm:bulletEnabled val="1"/>
        </dgm:presLayoutVars>
      </dgm:prSet>
      <dgm:spPr/>
      <dgm:t>
        <a:bodyPr/>
        <a:lstStyle/>
        <a:p>
          <a:endParaRPr lang="zh-CN" altLang="en-US"/>
        </a:p>
      </dgm:t>
    </dgm:pt>
  </dgm:ptLst>
  <dgm:cxnLst>
    <dgm:cxn modelId="{482E209B-354B-4277-BC02-7BED210924F6}" type="presOf" srcId="{C78B5C1E-3415-4DA8-8885-A00C2858EFDE}" destId="{FDFBF808-E2F1-4485-A9CE-511DC2CD3A0F}" srcOrd="0" destOrd="5" presId="urn:microsoft.com/office/officeart/2005/8/layout/vList5"/>
    <dgm:cxn modelId="{31227491-37A0-47A9-BA51-9F333ECC037F}" type="presOf" srcId="{5A5459CC-3635-4C9D-BAB3-B84821E349AC}" destId="{FDFBF808-E2F1-4485-A9CE-511DC2CD3A0F}" srcOrd="0" destOrd="2" presId="urn:microsoft.com/office/officeart/2005/8/layout/vList5"/>
    <dgm:cxn modelId="{73A35A96-94D1-47DD-BD9A-441EE45761B1}" srcId="{05021A75-1E35-4623-872C-CEEBE7EDDAAB}" destId="{23984890-D436-4693-AC41-BCD280DECBED}" srcOrd="0" destOrd="0" parTransId="{BBDEB23B-B5AB-4CA6-8644-C1653D08DCCF}" sibTransId="{285AE040-14E5-46C4-A417-94EBDFDEB4C9}"/>
    <dgm:cxn modelId="{AAB79F5C-CE4D-433E-8468-CF7E682ABE4B}" type="presOf" srcId="{807EC21C-0086-4D5C-80CB-F44F8AEC2D2F}" destId="{FDFBF808-E2F1-4485-A9CE-511DC2CD3A0F}" srcOrd="0" destOrd="6" presId="urn:microsoft.com/office/officeart/2005/8/layout/vList5"/>
    <dgm:cxn modelId="{ED18EE86-C4B2-48CA-9773-2A483B0D3755}" type="presOf" srcId="{05021A75-1E35-4623-872C-CEEBE7EDDAAB}" destId="{2E0A93D8-C795-42BA-BF8A-37CE113AD113}" srcOrd="0" destOrd="0" presId="urn:microsoft.com/office/officeart/2005/8/layout/vList5"/>
    <dgm:cxn modelId="{F16E29A5-B52D-47EB-BFEC-96A31573A067}" srcId="{05021A75-1E35-4623-872C-CEEBE7EDDAAB}" destId="{C78B5C1E-3415-4DA8-8885-A00C2858EFDE}" srcOrd="5" destOrd="0" parTransId="{E6883CD4-35CC-4460-B533-173A3008FC8F}" sibTransId="{3C1AA8CC-CD0B-48B1-AC4D-883265990EBB}"/>
    <dgm:cxn modelId="{5B29F0C8-5AA6-48B4-BB99-93EF8B39F129}" type="presOf" srcId="{B56B8B80-022F-4687-8018-720B00F94ECA}" destId="{FDFBF808-E2F1-4485-A9CE-511DC2CD3A0F}" srcOrd="0" destOrd="1"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A900C98B-8B7B-4AB2-9214-1224FED8FF07}" srcId="{05021A75-1E35-4623-872C-CEEBE7EDDAAB}" destId="{BBF76FDD-13EA-486A-AD7E-D1536DF17E6D}" srcOrd="4" destOrd="0" parTransId="{373E66F9-D327-4CBC-8BBD-C33A4AE638A6}" sibTransId="{DF2BAE62-1DDA-4177-85AC-AF5F121FEFC3}"/>
    <dgm:cxn modelId="{CB4D5B8E-2C07-4318-975D-5555BF71B92B}" srcId="{05021A75-1E35-4623-872C-CEEBE7EDDAAB}" destId="{5A5459CC-3635-4C9D-BAB3-B84821E349AC}" srcOrd="2" destOrd="0" parTransId="{09451BFB-897B-4606-A6C9-F69AE94BE777}" sibTransId="{D629A802-E59D-43F7-A57F-A40E7B37AEA4}"/>
    <dgm:cxn modelId="{C344C7F7-4A45-4C7D-B0B0-DA19A2AE1D03}" srcId="{05021A75-1E35-4623-872C-CEEBE7EDDAAB}" destId="{443CE68B-37B5-4B84-BD5C-B32D6349BE30}" srcOrd="3" destOrd="0" parTransId="{A8779F08-1C2B-48F2-A151-B004CDFF24F6}" sibTransId="{A6F8629D-07DC-4EBB-B4D3-4F4D3DAE7989}"/>
    <dgm:cxn modelId="{98DB8D02-FF07-485A-835B-8BC2B5895BC5}" srcId="{05021A75-1E35-4623-872C-CEEBE7EDDAAB}" destId="{B56B8B80-022F-4687-8018-720B00F94ECA}" srcOrd="1" destOrd="0" parTransId="{EA1E7AE6-09F5-45B7-9892-2C7F4E75A1DB}" sibTransId="{9DFE73AD-1C5A-464A-8CE8-D6F18AFD8C2E}"/>
    <dgm:cxn modelId="{830B7EF9-83FA-405C-B63C-1DB21D672F88}" type="presOf" srcId="{23984890-D436-4693-AC41-BCD280DECBED}" destId="{FDFBF808-E2F1-4485-A9CE-511DC2CD3A0F}" srcOrd="0" destOrd="0" presId="urn:microsoft.com/office/officeart/2005/8/layout/vList5"/>
    <dgm:cxn modelId="{B54DE826-3066-4F62-9736-9C9619A5E91B}" type="presOf" srcId="{443CE68B-37B5-4B84-BD5C-B32D6349BE30}" destId="{FDFBF808-E2F1-4485-A9CE-511DC2CD3A0F}" srcOrd="0" destOrd="3" presId="urn:microsoft.com/office/officeart/2005/8/layout/vList5"/>
    <dgm:cxn modelId="{3E17F0E4-66B5-43AF-A440-85DF1B6F9E29}" srcId="{05021A75-1E35-4623-872C-CEEBE7EDDAAB}" destId="{807EC21C-0086-4D5C-80CB-F44F8AEC2D2F}" srcOrd="6" destOrd="0" parTransId="{1BF2B9DF-1795-4E74-96DC-36537F05D91A}" sibTransId="{FAD687F7-671B-4223-A282-1B83A1832A95}"/>
    <dgm:cxn modelId="{2351B6B8-D585-4F07-A861-4448911487FE}" type="presOf" srcId="{BBF76FDD-13EA-486A-AD7E-D1536DF17E6D}" destId="{FDFBF808-E2F1-4485-A9CE-511DC2CD3A0F}" srcOrd="0" destOrd="4" presId="urn:microsoft.com/office/officeart/2005/8/layout/vList5"/>
    <dgm:cxn modelId="{F35C5CA4-9E84-464F-9635-24FE76359810}" type="presOf" srcId="{A460CF16-8285-4C3E-B552-4911DB646693}" destId="{67B0E45C-75D4-4FAF-B55A-5393B7772051}" srcOrd="0" destOrd="0" presId="urn:microsoft.com/office/officeart/2005/8/layout/vList5"/>
    <dgm:cxn modelId="{F3DFF5BD-75CD-4CF0-9681-439451DBCF44}" type="presParOf" srcId="{67B0E45C-75D4-4FAF-B55A-5393B7772051}" destId="{0FA01ECE-F83B-4787-A4E6-97159FEAF9FF}" srcOrd="0" destOrd="0" presId="urn:microsoft.com/office/officeart/2005/8/layout/vList5"/>
    <dgm:cxn modelId="{4AC8FFAB-240F-4DC3-8E48-EC608E246E67}" type="presParOf" srcId="{0FA01ECE-F83B-4787-A4E6-97159FEAF9FF}" destId="{2E0A93D8-C795-42BA-BF8A-37CE113AD113}" srcOrd="0" destOrd="0" presId="urn:microsoft.com/office/officeart/2005/8/layout/vList5"/>
    <dgm:cxn modelId="{2F432CC0-28E0-4742-891A-984E26A59C32}"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A460CF16-8285-4C3E-B552-4911DB646693}" type="doc">
      <dgm:prSet loTypeId="urn:microsoft.com/office/officeart/2005/8/layout/bList2#5" loCatId="list" qsTypeId="urn:microsoft.com/office/officeart/2005/8/quickstyle/3d4" qsCatId="3D" csTypeId="urn:microsoft.com/office/officeart/2005/8/colors/accent1_2" csCatId="accent1" phldr="1"/>
      <dgm:spPr/>
      <dgm:t>
        <a:bodyPr/>
        <a:lstStyle/>
        <a:p>
          <a:endParaRPr lang="zh-CN" altLang="en-US"/>
        </a:p>
      </dgm:t>
    </dgm:pt>
    <dgm:pt modelId="{301E1B59-0F04-45CB-A843-02B26777640E}">
      <dgm:prSet phldrT="[文本]" custT="1"/>
      <dgm:spPr/>
      <dgm:t>
        <a:bodyPr/>
        <a:lstStyle/>
        <a:p>
          <a:r>
            <a:rPr lang="zh-CN" altLang="en-US" sz="4000" b="1" dirty="0" smtClean="0"/>
            <a:t>业务定义</a:t>
          </a:r>
        </a:p>
      </dgm:t>
    </dgm:pt>
    <dgm:pt modelId="{E3CECB16-F4AA-472E-82E1-1A9E59AD2ABD}" type="parTrans" cxnId="{E318EF90-579A-4710-A1B9-998A906AA00B}">
      <dgm:prSet/>
      <dgm:spPr/>
      <dgm:t>
        <a:bodyPr/>
        <a:lstStyle/>
        <a:p>
          <a:endParaRPr lang="zh-CN" altLang="en-US"/>
        </a:p>
      </dgm:t>
    </dgm:pt>
    <dgm:pt modelId="{472F2FDC-4A80-4FB7-9E7F-FF9C9CB52883}" type="sibTrans" cxnId="{E318EF90-579A-4710-A1B9-998A906AA00B}">
      <dgm:prSet/>
      <dgm:spPr/>
      <dgm:t>
        <a:bodyPr/>
        <a:lstStyle/>
        <a:p>
          <a:endParaRPr lang="zh-CN" altLang="en-US"/>
        </a:p>
      </dgm:t>
    </dgm:pt>
    <dgm:pt modelId="{7D320D0D-0D24-4E85-9FCB-F98850160A37}">
      <dgm:prSet phldrT="[文本]" custT="1"/>
      <dgm:spPr/>
      <dgm:t>
        <a:bodyPr anchor="ctr"/>
        <a:lstStyle/>
        <a:p>
          <a:pPr algn="l"/>
          <a:r>
            <a:rPr lang="zh-CN" sz="2000" dirty="0" smtClean="0"/>
            <a:t>外商投资企业外汇资本金账户用于存放外国投资者汇入外商投资企业的现汇出资部分。</a:t>
          </a:r>
          <a:endParaRPr lang="zh-CN" altLang="en-US" sz="2000" dirty="0">
            <a:latin typeface="宋体" pitchFamily="2" charset="-122"/>
            <a:ea typeface="宋体" pitchFamily="2" charset="-122"/>
          </a:endParaRPr>
        </a:p>
      </dgm:t>
    </dgm:pt>
    <dgm:pt modelId="{99421653-95D7-4E31-A5C9-3DB6D1F42AAD}" type="parTrans" cxnId="{964C6F37-CF6C-49E2-BC91-8A21F397A4D8}">
      <dgm:prSet/>
      <dgm:spPr/>
      <dgm:t>
        <a:bodyPr/>
        <a:lstStyle/>
        <a:p>
          <a:endParaRPr lang="zh-CN" altLang="en-US"/>
        </a:p>
      </dgm:t>
    </dgm:pt>
    <dgm:pt modelId="{584D1B93-B774-45C6-B803-AB980BED5B21}" type="sibTrans" cxnId="{964C6F37-CF6C-49E2-BC91-8A21F397A4D8}">
      <dgm:prSet/>
      <dgm:spPr/>
      <dgm:t>
        <a:bodyPr/>
        <a:lstStyle/>
        <a:p>
          <a:endParaRPr lang="zh-CN" altLang="en-US"/>
        </a:p>
      </dgm:t>
    </dgm:pt>
    <dgm:pt modelId="{10150832-4104-400D-AE09-E6293B95F024}" type="pres">
      <dgm:prSet presAssocID="{A460CF16-8285-4C3E-B552-4911DB646693}" presName="diagram" presStyleCnt="0">
        <dgm:presLayoutVars>
          <dgm:dir/>
          <dgm:animLvl val="lvl"/>
          <dgm:resizeHandles val="exact"/>
        </dgm:presLayoutVars>
      </dgm:prSet>
      <dgm:spPr/>
      <dgm:t>
        <a:bodyPr/>
        <a:lstStyle/>
        <a:p>
          <a:endParaRPr lang="zh-CN" altLang="en-US"/>
        </a:p>
      </dgm:t>
    </dgm:pt>
    <dgm:pt modelId="{8F7E9588-E7E0-4F84-A566-2EEC34697833}" type="pres">
      <dgm:prSet presAssocID="{301E1B59-0F04-45CB-A843-02B26777640E}" presName="compNode" presStyleCnt="0"/>
      <dgm:spPr/>
      <dgm:t>
        <a:bodyPr/>
        <a:lstStyle/>
        <a:p>
          <a:endParaRPr lang="zh-CN" altLang="en-US"/>
        </a:p>
      </dgm:t>
    </dgm:pt>
    <dgm:pt modelId="{485B675F-5202-4AEA-B923-BAF68BFF1D10}" type="pres">
      <dgm:prSet presAssocID="{301E1B59-0F04-45CB-A843-02B26777640E}" presName="childRect" presStyleLbl="bgAcc1" presStyleIdx="0" presStyleCnt="1" custScaleX="157745" custLinFactNeighborY="-1525">
        <dgm:presLayoutVars>
          <dgm:bulletEnabled val="1"/>
        </dgm:presLayoutVars>
      </dgm:prSet>
      <dgm:spPr/>
      <dgm:t>
        <a:bodyPr/>
        <a:lstStyle/>
        <a:p>
          <a:endParaRPr lang="zh-CN" altLang="en-US"/>
        </a:p>
      </dgm:t>
    </dgm:pt>
    <dgm:pt modelId="{36B1C840-596C-4F5A-B4E1-0A5BA653A082}" type="pres">
      <dgm:prSet presAssocID="{301E1B59-0F04-45CB-A843-02B26777640E}" presName="parentText" presStyleLbl="node1" presStyleIdx="0" presStyleCnt="0">
        <dgm:presLayoutVars>
          <dgm:chMax val="0"/>
          <dgm:bulletEnabled val="1"/>
        </dgm:presLayoutVars>
      </dgm:prSet>
      <dgm:spPr/>
      <dgm:t>
        <a:bodyPr/>
        <a:lstStyle/>
        <a:p>
          <a:endParaRPr lang="zh-CN" altLang="en-US"/>
        </a:p>
      </dgm:t>
    </dgm:pt>
    <dgm:pt modelId="{A6208E11-A9D0-45AE-8498-2DD180457CA3}" type="pres">
      <dgm:prSet presAssocID="{301E1B59-0F04-45CB-A843-02B26777640E}" presName="parentRect" presStyleLbl="alignNode1" presStyleIdx="0" presStyleCnt="1" custScaleX="157957"/>
      <dgm:spPr/>
      <dgm:t>
        <a:bodyPr/>
        <a:lstStyle/>
        <a:p>
          <a:endParaRPr lang="zh-CN" altLang="en-US"/>
        </a:p>
      </dgm:t>
    </dgm:pt>
    <dgm:pt modelId="{8B1E01AC-533D-4647-BF5F-147E4540F057}" type="pres">
      <dgm:prSet presAssocID="{301E1B59-0F04-45CB-A843-02B26777640E}" presName="adorn" presStyleLbl="fgAccFollowNode1" presStyleIdx="0" presStyleCnt="1" custFlipVert="1" custScaleX="2643" custScaleY="2643" custLinFactX="9631" custLinFactNeighborX="100000" custLinFactNeighborY="3252"/>
      <dgm:spPr/>
      <dgm:t>
        <a:bodyPr/>
        <a:lstStyle/>
        <a:p>
          <a:endParaRPr lang="zh-CN" altLang="en-US"/>
        </a:p>
      </dgm:t>
    </dgm:pt>
  </dgm:ptLst>
  <dgm:cxnLst>
    <dgm:cxn modelId="{E318EF90-579A-4710-A1B9-998A906AA00B}" srcId="{A460CF16-8285-4C3E-B552-4911DB646693}" destId="{301E1B59-0F04-45CB-A843-02B26777640E}" srcOrd="0" destOrd="0" parTransId="{E3CECB16-F4AA-472E-82E1-1A9E59AD2ABD}" sibTransId="{472F2FDC-4A80-4FB7-9E7F-FF9C9CB52883}"/>
    <dgm:cxn modelId="{CFAAD8B4-B4B8-48B9-AA0E-5CE17609D9DC}" type="presOf" srcId="{301E1B59-0F04-45CB-A843-02B26777640E}" destId="{36B1C840-596C-4F5A-B4E1-0A5BA653A082}" srcOrd="0" destOrd="0" presId="urn:microsoft.com/office/officeart/2005/8/layout/bList2#5"/>
    <dgm:cxn modelId="{964C6F37-CF6C-49E2-BC91-8A21F397A4D8}" srcId="{301E1B59-0F04-45CB-A843-02B26777640E}" destId="{7D320D0D-0D24-4E85-9FCB-F98850160A37}" srcOrd="0" destOrd="0" parTransId="{99421653-95D7-4E31-A5C9-3DB6D1F42AAD}" sibTransId="{584D1B93-B774-45C6-B803-AB980BED5B21}"/>
    <dgm:cxn modelId="{2A46AD42-23BC-423D-A63B-5C656AC4249C}" type="presOf" srcId="{7D320D0D-0D24-4E85-9FCB-F98850160A37}" destId="{485B675F-5202-4AEA-B923-BAF68BFF1D10}" srcOrd="0" destOrd="0" presId="urn:microsoft.com/office/officeart/2005/8/layout/bList2#5"/>
    <dgm:cxn modelId="{02C48857-8AAB-49FF-A7EA-79791D1C3E6B}" type="presOf" srcId="{301E1B59-0F04-45CB-A843-02B26777640E}" destId="{A6208E11-A9D0-45AE-8498-2DD180457CA3}" srcOrd="1" destOrd="0" presId="urn:microsoft.com/office/officeart/2005/8/layout/bList2#5"/>
    <dgm:cxn modelId="{67080BE4-422C-404B-8DA3-A15343823BD5}" type="presOf" srcId="{A460CF16-8285-4C3E-B552-4911DB646693}" destId="{10150832-4104-400D-AE09-E6293B95F024}" srcOrd="0" destOrd="0" presId="urn:microsoft.com/office/officeart/2005/8/layout/bList2#5"/>
    <dgm:cxn modelId="{4E78FEF7-8546-44C7-A906-662A3A8544EC}" type="presParOf" srcId="{10150832-4104-400D-AE09-E6293B95F024}" destId="{8F7E9588-E7E0-4F84-A566-2EEC34697833}" srcOrd="0" destOrd="0" presId="urn:microsoft.com/office/officeart/2005/8/layout/bList2#5"/>
    <dgm:cxn modelId="{281AD6AF-095A-4D6C-AC00-B331E38DC88C}" type="presParOf" srcId="{8F7E9588-E7E0-4F84-A566-2EEC34697833}" destId="{485B675F-5202-4AEA-B923-BAF68BFF1D10}" srcOrd="0" destOrd="0" presId="urn:microsoft.com/office/officeart/2005/8/layout/bList2#5"/>
    <dgm:cxn modelId="{A6E6CBD9-F6EC-4E36-9219-318AC012AB80}" type="presParOf" srcId="{8F7E9588-E7E0-4F84-A566-2EEC34697833}" destId="{36B1C840-596C-4F5A-B4E1-0A5BA653A082}" srcOrd="1" destOrd="0" presId="urn:microsoft.com/office/officeart/2005/8/layout/bList2#5"/>
    <dgm:cxn modelId="{B4D9A423-ED49-4022-8431-A36301CFA928}" type="presParOf" srcId="{8F7E9588-E7E0-4F84-A566-2EEC34697833}" destId="{A6208E11-A9D0-45AE-8498-2DD180457CA3}" srcOrd="2" destOrd="0" presId="urn:microsoft.com/office/officeart/2005/8/layout/bList2#5"/>
    <dgm:cxn modelId="{10DAB810-9EE0-403D-BFFF-2F8BFF097E8C}" type="presParOf" srcId="{8F7E9588-E7E0-4F84-A566-2EEC34697833}" destId="{8B1E01AC-533D-4647-BF5F-147E4540F057}" srcOrd="3" destOrd="0" presId="urn:microsoft.com/office/officeart/2005/8/layout/bList2#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E8440093-FB33-4DDB-9BF2-CBC15144F501}">
      <dgm:prSet phldrT="[文本]" custT="1"/>
      <dgm:spPr/>
      <dgm:t>
        <a:bodyPr/>
        <a:lstStyle/>
        <a:p>
          <a:r>
            <a:rPr lang="zh-CN" altLang="en-US" sz="4000" b="1" dirty="0" smtClean="0"/>
            <a:t>审核材料（一）</a:t>
          </a:r>
        </a:p>
      </dgm:t>
    </dgm:pt>
    <dgm:pt modelId="{372569B9-C855-484C-AC09-2C32AC384C3F}" type="parTrans" cxnId="{8423B3F8-C9F0-4591-B364-ADB1138105ED}">
      <dgm:prSet/>
      <dgm:spPr/>
      <dgm:t>
        <a:bodyPr/>
        <a:lstStyle/>
        <a:p>
          <a:endParaRPr lang="zh-CN" altLang="en-US"/>
        </a:p>
      </dgm:t>
    </dgm:pt>
    <dgm:pt modelId="{B844108B-B0EC-4E30-8B5C-3D2BCB21BA5A}" type="sibTrans" cxnId="{8423B3F8-C9F0-4591-B364-ADB1138105ED}">
      <dgm:prSet/>
      <dgm:spPr/>
      <dgm:t>
        <a:bodyPr/>
        <a:lstStyle/>
        <a:p>
          <a:endParaRPr lang="zh-CN" altLang="en-US"/>
        </a:p>
      </dgm:t>
    </dgm:pt>
    <dgm:pt modelId="{9D58BECA-6DD5-461C-A8E8-C7E6CD3A1CC9}">
      <dgm:prSet phldrT="[文本]" custT="1"/>
      <dgm:spPr/>
      <dgm:t>
        <a:bodyPr/>
        <a:lstStyle/>
        <a:p>
          <a:r>
            <a:rPr lang="en-US" sz="1600" b="1" dirty="0" smtClean="0"/>
            <a:t>1.</a:t>
          </a:r>
          <a:r>
            <a:rPr lang="zh-CN" sz="1600" b="1" dirty="0" smtClean="0"/>
            <a:t>开户入账</a:t>
          </a:r>
          <a:endParaRPr lang="zh-CN" altLang="en-US" sz="1600" b="1" dirty="0"/>
        </a:p>
      </dgm:t>
    </dgm:pt>
    <dgm:pt modelId="{E41ADA70-A2C1-49C7-9EC3-FA02E7849A04}" type="parTrans" cxnId="{FFF4F98A-77AE-4A66-8039-9A943DEC7F96}">
      <dgm:prSet/>
      <dgm:spPr/>
      <dgm:t>
        <a:bodyPr/>
        <a:lstStyle/>
        <a:p>
          <a:endParaRPr lang="zh-CN" altLang="en-US"/>
        </a:p>
      </dgm:t>
    </dgm:pt>
    <dgm:pt modelId="{3A43FC50-9C76-499F-A0D9-3C792992F8B0}" type="sibTrans" cxnId="{FFF4F98A-77AE-4A66-8039-9A943DEC7F96}">
      <dgm:prSet/>
      <dgm:spPr/>
      <dgm:t>
        <a:bodyPr/>
        <a:lstStyle/>
        <a:p>
          <a:endParaRPr lang="zh-CN" altLang="en-US"/>
        </a:p>
      </dgm:t>
    </dgm:pt>
    <dgm:pt modelId="{B76CDD50-6FF7-4079-B199-70388E3E74DA}">
      <dgm:prSet custT="1"/>
      <dgm:spPr/>
      <dgm:t>
        <a:bodyPr/>
        <a:lstStyle/>
        <a:p>
          <a:r>
            <a:rPr lang="zh-CN" sz="1600" dirty="0" smtClean="0"/>
            <a:t>（</a:t>
          </a:r>
          <a:r>
            <a:rPr lang="en-US" sz="1600" dirty="0" smtClean="0"/>
            <a:t>1</a:t>
          </a:r>
          <a:r>
            <a:rPr lang="zh-CN" sz="1600" dirty="0" smtClean="0"/>
            <a:t>）业务登记凭证</a:t>
          </a:r>
          <a:r>
            <a:rPr lang="en-US" sz="1600" dirty="0" smtClean="0"/>
            <a:t>;</a:t>
          </a:r>
          <a:endParaRPr lang="zh-CN" sz="1600" dirty="0"/>
        </a:p>
      </dgm:t>
    </dgm:pt>
    <dgm:pt modelId="{FFBC0734-E640-45E1-BAC1-2F0AF411DED9}" type="parTrans" cxnId="{59B1CCE5-E842-4EB5-B5E6-6F350654D825}">
      <dgm:prSet/>
      <dgm:spPr/>
      <dgm:t>
        <a:bodyPr/>
        <a:lstStyle/>
        <a:p>
          <a:endParaRPr lang="zh-CN" altLang="en-US"/>
        </a:p>
      </dgm:t>
    </dgm:pt>
    <dgm:pt modelId="{CB6A2D1E-E3D3-4C8A-B140-BD26A2341D54}" type="sibTrans" cxnId="{59B1CCE5-E842-4EB5-B5E6-6F350654D825}">
      <dgm:prSet/>
      <dgm:spPr/>
      <dgm:t>
        <a:bodyPr/>
        <a:lstStyle/>
        <a:p>
          <a:endParaRPr lang="zh-CN" altLang="en-US"/>
        </a:p>
      </dgm:t>
    </dgm:pt>
    <dgm:pt modelId="{453CBB0F-15EA-4547-93DE-30D3A4872168}">
      <dgm:prSet custT="1"/>
      <dgm:spPr/>
      <dgm:t>
        <a:bodyPr/>
        <a:lstStyle/>
        <a:p>
          <a:r>
            <a:rPr lang="zh-CN" sz="1600" smtClean="0"/>
            <a:t>（</a:t>
          </a:r>
          <a:r>
            <a:rPr lang="en-US" sz="1600" smtClean="0"/>
            <a:t>2</a:t>
          </a:r>
          <a:r>
            <a:rPr lang="zh-CN" sz="1600" smtClean="0"/>
            <a:t>）资本项目信息系统银行端中打印的资本金流入控制信息表。</a:t>
          </a:r>
          <a:endParaRPr lang="zh-CN" sz="1600"/>
        </a:p>
      </dgm:t>
    </dgm:pt>
    <dgm:pt modelId="{7B0F6BEF-CBB6-44C9-9FC7-8AD3AFC29727}" type="parTrans" cxnId="{2E0ADD84-B696-4750-802A-16BD55862E75}">
      <dgm:prSet/>
      <dgm:spPr/>
      <dgm:t>
        <a:bodyPr/>
        <a:lstStyle/>
        <a:p>
          <a:endParaRPr lang="zh-CN" altLang="en-US"/>
        </a:p>
      </dgm:t>
    </dgm:pt>
    <dgm:pt modelId="{5CE40EC7-06FB-4F75-A668-E3F8F6531440}" type="sibTrans" cxnId="{2E0ADD84-B696-4750-802A-16BD55862E75}">
      <dgm:prSet/>
      <dgm:spPr/>
      <dgm:t>
        <a:bodyPr/>
        <a:lstStyle/>
        <a:p>
          <a:endParaRPr lang="zh-CN" altLang="en-US"/>
        </a:p>
      </dgm:t>
    </dgm:pt>
    <dgm:pt modelId="{B0483B0A-9896-4560-813A-4FDAAEDE9F97}">
      <dgm:prSet custT="1"/>
      <dgm:spPr/>
      <dgm:t>
        <a:bodyPr/>
        <a:lstStyle/>
        <a:p>
          <a:r>
            <a:rPr lang="en-US" sz="1600" b="1" dirty="0" smtClean="0"/>
            <a:t>2.</a:t>
          </a:r>
          <a:r>
            <a:rPr lang="zh-CN" sz="1600" b="1" dirty="0" smtClean="0"/>
            <a:t>账户资金使用管理</a:t>
          </a:r>
          <a:endParaRPr lang="zh-CN" sz="1600" b="1" dirty="0"/>
        </a:p>
      </dgm:t>
    </dgm:pt>
    <dgm:pt modelId="{89C7202A-E48C-41A0-81D8-990781F65C0D}" type="parTrans" cxnId="{A05AE6BC-5DD7-4ED9-A2A3-1EF4E6FFD6D0}">
      <dgm:prSet/>
      <dgm:spPr/>
      <dgm:t>
        <a:bodyPr/>
        <a:lstStyle/>
        <a:p>
          <a:endParaRPr lang="zh-CN" altLang="en-US"/>
        </a:p>
      </dgm:t>
    </dgm:pt>
    <dgm:pt modelId="{8C01EFE5-9D76-4FE4-AACF-E6D60E6A0608}" type="sibTrans" cxnId="{A05AE6BC-5DD7-4ED9-A2A3-1EF4E6FFD6D0}">
      <dgm:prSet/>
      <dgm:spPr/>
      <dgm:t>
        <a:bodyPr/>
        <a:lstStyle/>
        <a:p>
          <a:endParaRPr lang="zh-CN" altLang="en-US"/>
        </a:p>
      </dgm:t>
    </dgm:pt>
    <dgm:pt modelId="{AF73C83C-E61D-42AE-A01E-06966B8F3C37}">
      <dgm:prSet custT="1"/>
      <dgm:spPr/>
      <dgm:t>
        <a:bodyPr/>
        <a:lstStyle/>
        <a:p>
          <a:r>
            <a:rPr lang="zh-CN" sz="1600" b="1" dirty="0" smtClean="0"/>
            <a:t>（</a:t>
          </a:r>
          <a:r>
            <a:rPr lang="en-US" sz="1600" b="1" dirty="0" smtClean="0"/>
            <a:t>1</a:t>
          </a:r>
          <a:r>
            <a:rPr lang="zh-CN" sz="1600" b="1" dirty="0" smtClean="0"/>
            <a:t>）结汇</a:t>
          </a:r>
          <a:endParaRPr lang="zh-CN" sz="1600" b="1" dirty="0"/>
        </a:p>
      </dgm:t>
    </dgm:pt>
    <dgm:pt modelId="{38D690AA-1496-4168-90F5-F0066657299E}" type="parTrans" cxnId="{24712084-7915-4564-A9EE-6D72784F7F02}">
      <dgm:prSet/>
      <dgm:spPr/>
      <dgm:t>
        <a:bodyPr/>
        <a:lstStyle/>
        <a:p>
          <a:endParaRPr lang="zh-CN" altLang="en-US"/>
        </a:p>
      </dgm:t>
    </dgm:pt>
    <dgm:pt modelId="{19973DB8-C155-49BA-9729-F59E419BE17F}" type="sibTrans" cxnId="{24712084-7915-4564-A9EE-6D72784F7F02}">
      <dgm:prSet/>
      <dgm:spPr/>
      <dgm:t>
        <a:bodyPr/>
        <a:lstStyle/>
        <a:p>
          <a:endParaRPr lang="zh-CN" altLang="en-US"/>
        </a:p>
      </dgm:t>
    </dgm:pt>
    <dgm:pt modelId="{9BBAA7E0-A3C4-4BA7-A483-D4953AEF1114}">
      <dgm:prSet custT="1"/>
      <dgm:spPr/>
      <dgm:t>
        <a:bodyPr/>
        <a:lstStyle/>
        <a:p>
          <a:r>
            <a:rPr lang="en-US" sz="1600" dirty="0" smtClean="0"/>
            <a:t>A.</a:t>
          </a:r>
          <a:r>
            <a:rPr lang="zh-CN" sz="1600" dirty="0" smtClean="0"/>
            <a:t>资本项目账户资金支付命令函</a:t>
          </a:r>
          <a:r>
            <a:rPr lang="en-US" sz="1600" dirty="0" smtClean="0"/>
            <a:t>;</a:t>
          </a:r>
          <a:endParaRPr lang="zh-CN" sz="1600" dirty="0"/>
        </a:p>
      </dgm:t>
    </dgm:pt>
    <dgm:pt modelId="{E9ECDE95-E736-4D5D-8D6A-D3CCA6A2F44B}" type="parTrans" cxnId="{29AFD836-77CB-4745-9833-4BE0BB2EC839}">
      <dgm:prSet/>
      <dgm:spPr/>
      <dgm:t>
        <a:bodyPr/>
        <a:lstStyle/>
        <a:p>
          <a:endParaRPr lang="zh-CN" altLang="en-US"/>
        </a:p>
      </dgm:t>
    </dgm:pt>
    <dgm:pt modelId="{06F31D67-61EA-4B89-ACBA-C25179C24E81}" type="sibTrans" cxnId="{29AFD836-77CB-4745-9833-4BE0BB2EC839}">
      <dgm:prSet/>
      <dgm:spPr/>
      <dgm:t>
        <a:bodyPr/>
        <a:lstStyle/>
        <a:p>
          <a:endParaRPr lang="zh-CN" altLang="en-US"/>
        </a:p>
      </dgm:t>
    </dgm:pt>
    <dgm:pt modelId="{A4F4BD4D-61AE-4DD1-AC17-47420B0B63DF}">
      <dgm:prSet custT="1"/>
      <dgm:spPr/>
      <dgm:t>
        <a:bodyPr/>
        <a:lstStyle/>
        <a:p>
          <a:r>
            <a:rPr lang="en-US" sz="1600" smtClean="0"/>
            <a:t>B.</a:t>
          </a:r>
          <a:r>
            <a:rPr lang="zh-CN" sz="1600" smtClean="0"/>
            <a:t>货币出资入账登记表</a:t>
          </a:r>
          <a:r>
            <a:rPr lang="en-US" sz="1600" smtClean="0"/>
            <a:t>;</a:t>
          </a:r>
          <a:endParaRPr lang="zh-CN" sz="1600"/>
        </a:p>
      </dgm:t>
    </dgm:pt>
    <dgm:pt modelId="{5402E41D-F117-4533-9A3F-2B4969C41481}" type="parTrans" cxnId="{F9223941-30CC-4955-97FE-E2E997E075F8}">
      <dgm:prSet/>
      <dgm:spPr/>
      <dgm:t>
        <a:bodyPr/>
        <a:lstStyle/>
        <a:p>
          <a:endParaRPr lang="zh-CN" altLang="en-US"/>
        </a:p>
      </dgm:t>
    </dgm:pt>
    <dgm:pt modelId="{A058C6D6-91E4-4E17-8CAF-E8BC29773AC7}" type="sibTrans" cxnId="{F9223941-30CC-4955-97FE-E2E997E075F8}">
      <dgm:prSet/>
      <dgm:spPr/>
      <dgm:t>
        <a:bodyPr/>
        <a:lstStyle/>
        <a:p>
          <a:endParaRPr lang="zh-CN" altLang="en-US"/>
        </a:p>
      </dgm:t>
    </dgm:pt>
    <dgm:pt modelId="{31020BE8-1EE7-4486-848A-E54AF8DCE750}">
      <dgm:prSet custT="1"/>
      <dgm:spPr/>
      <dgm:t>
        <a:bodyPr/>
        <a:lstStyle/>
        <a:p>
          <a:r>
            <a:rPr lang="en-US" sz="1600" dirty="0" smtClean="0"/>
            <a:t>C.</a:t>
          </a:r>
          <a:r>
            <a:rPr lang="zh-CN" sz="1600" dirty="0" smtClean="0"/>
            <a:t>前一笔结汇（包括意愿结汇和支付结汇）资金使用的真实性证明材料。前一笔结汇资金用途为备用金的，银行可不要求其提供真实性证明材料。但要关注企业外汇资本金全部以备用金名义结汇情况。</a:t>
          </a:r>
          <a:endParaRPr lang="zh-CN" sz="1600" dirty="0"/>
        </a:p>
      </dgm:t>
    </dgm:pt>
    <dgm:pt modelId="{F0BB6D8F-8E78-48D7-9A16-E1D6457A2454}" type="parTrans" cxnId="{E21D28F0-2C94-4F1E-A4D3-C441D84DF853}">
      <dgm:prSet/>
      <dgm:spPr/>
      <dgm:t>
        <a:bodyPr/>
        <a:lstStyle/>
        <a:p>
          <a:endParaRPr lang="zh-CN" altLang="en-US"/>
        </a:p>
      </dgm:t>
    </dgm:pt>
    <dgm:pt modelId="{8D586EFA-1201-4D79-AC5C-776DDDADF1E6}" type="sibTrans" cxnId="{E21D28F0-2C94-4F1E-A4D3-C441D84DF853}">
      <dgm:prSet/>
      <dgm:spPr/>
      <dgm:t>
        <a:bodyPr/>
        <a:lstStyle/>
        <a:p>
          <a:endParaRPr lang="zh-CN" altLang="en-US"/>
        </a:p>
      </dgm:t>
    </dgm:pt>
    <dgm:pt modelId="{B9ADC699-5266-49D8-B4B2-299EE1AFBBA1}">
      <dgm:prSet custT="1"/>
      <dgm:spPr/>
      <dgm:t>
        <a:bodyPr/>
        <a:lstStyle/>
        <a:p>
          <a:r>
            <a:rPr lang="zh-CN" altLang="en-US" sz="1600" b="0" dirty="0" smtClean="0"/>
            <a:t>（</a:t>
          </a:r>
          <a:r>
            <a:rPr lang="en-US" altLang="zh-CN" sz="1600" b="0" dirty="0" smtClean="0"/>
            <a:t>I</a:t>
          </a:r>
          <a:r>
            <a:rPr lang="zh-CN" altLang="en-US" sz="1600" b="0" dirty="0" smtClean="0"/>
            <a:t>）支付结汇：</a:t>
          </a:r>
          <a:endParaRPr lang="zh-CN" sz="1600" b="0" dirty="0"/>
        </a:p>
      </dgm:t>
    </dgm:pt>
    <dgm:pt modelId="{B025047D-C85D-43EA-9348-6EADA040DCE2}" type="parTrans" cxnId="{58227E0B-4EFA-4C18-9842-AC5C1728AD7F}">
      <dgm:prSet/>
      <dgm:spPr/>
      <dgm:t>
        <a:bodyPr/>
        <a:lstStyle/>
        <a:p>
          <a:endParaRPr lang="zh-CN" altLang="en-US"/>
        </a:p>
      </dgm:t>
    </dgm:pt>
    <dgm:pt modelId="{53D52DCA-4CC4-492B-8874-7FD01CF157BF}" type="sibTrans" cxnId="{58227E0B-4EFA-4C18-9842-AC5C1728AD7F}">
      <dgm:prSet/>
      <dgm:spPr/>
      <dgm:t>
        <a:bodyPr/>
        <a:lstStyle/>
        <a:p>
          <a:endParaRPr lang="zh-CN" altLang="en-US"/>
        </a:p>
      </dgm:t>
    </dgm:pt>
    <dgm:pt modelId="{3F64EB01-AA52-4B99-A496-19A6D005CB8D}">
      <dgm:prSet custT="1"/>
      <dgm:spPr/>
      <dgm:t>
        <a:bodyPr/>
        <a:lstStyle/>
        <a:p>
          <a:r>
            <a:rPr lang="en-US" altLang="zh-CN" sz="1600" dirty="0" smtClean="0"/>
            <a:t>(II)</a:t>
          </a:r>
          <a:r>
            <a:rPr lang="zh-CN" altLang="en-US" sz="1600" dirty="0" smtClean="0"/>
            <a:t>意愿结汇</a:t>
          </a:r>
          <a:endParaRPr lang="zh-CN" sz="1600" dirty="0"/>
        </a:p>
      </dgm:t>
    </dgm:pt>
    <dgm:pt modelId="{5694E53D-5200-4327-BD99-F4B574A6840C}" type="parTrans" cxnId="{A64D946B-4F9D-453C-96B7-E0B3C0CDFC4B}">
      <dgm:prSet/>
      <dgm:spPr/>
      <dgm:t>
        <a:bodyPr/>
        <a:lstStyle/>
        <a:p>
          <a:endParaRPr lang="zh-CN" altLang="en-US"/>
        </a:p>
      </dgm:t>
    </dgm:pt>
    <dgm:pt modelId="{93A3CD91-D319-46BB-8A88-39F9A980A371}" type="sibTrans" cxnId="{A64D946B-4F9D-453C-96B7-E0B3C0CDFC4B}">
      <dgm:prSet/>
      <dgm:spPr/>
      <dgm:t>
        <a:bodyPr/>
        <a:lstStyle/>
        <a:p>
          <a:endParaRPr lang="zh-CN" altLang="en-US"/>
        </a:p>
      </dgm:t>
    </dgm:pt>
    <dgm:pt modelId="{2741A89D-D133-40BF-8D75-5026837F92E9}">
      <dgm:prSet custT="1"/>
      <dgm:spPr/>
      <dgm:t>
        <a:bodyPr/>
        <a:lstStyle/>
        <a:p>
          <a:r>
            <a:rPr lang="en-US" altLang="zh-CN" sz="1600" dirty="0"/>
            <a:t>A.</a:t>
          </a:r>
          <a:r>
            <a:rPr lang="zh-CN" altLang="en-US" sz="1600" dirty="0"/>
            <a:t>资本项目账户资金支付命令函</a:t>
          </a:r>
          <a:r>
            <a:rPr lang="en-US" altLang="zh-CN" sz="1600" dirty="0"/>
            <a:t>;</a:t>
          </a:r>
          <a:endParaRPr lang="zh-CN" altLang="en-US" sz="1600" dirty="0"/>
        </a:p>
      </dgm:t>
    </dgm:pt>
    <dgm:pt modelId="{29EF11D9-C18E-4596-9CEC-A5C99D6E7BFD}" type="parTrans" cxnId="{5360C8F1-E953-40AF-95D9-781F35DE7EE3}">
      <dgm:prSet/>
      <dgm:spPr/>
      <dgm:t>
        <a:bodyPr/>
        <a:lstStyle/>
        <a:p>
          <a:endParaRPr lang="zh-CN" altLang="en-US"/>
        </a:p>
      </dgm:t>
    </dgm:pt>
    <dgm:pt modelId="{9581AC1B-AB0E-41C2-981D-F5B6E745DCBA}" type="sibTrans" cxnId="{5360C8F1-E953-40AF-95D9-781F35DE7EE3}">
      <dgm:prSet/>
      <dgm:spPr/>
      <dgm:t>
        <a:bodyPr/>
        <a:lstStyle/>
        <a:p>
          <a:endParaRPr lang="zh-CN" altLang="en-US"/>
        </a:p>
      </dgm:t>
    </dgm:pt>
    <dgm:pt modelId="{C5A38335-F1D3-4ADF-9675-C0C6FA89BB39}">
      <dgm:prSet custT="1"/>
      <dgm:spPr/>
      <dgm:t>
        <a:bodyPr/>
        <a:lstStyle/>
        <a:p>
          <a:r>
            <a:rPr lang="en-US" altLang="zh-CN" sz="1600" dirty="0"/>
            <a:t>B.</a:t>
          </a:r>
          <a:r>
            <a:rPr lang="zh-CN" altLang="en-US" sz="1600" dirty="0"/>
            <a:t>货币出资入账登记表。</a:t>
          </a:r>
        </a:p>
      </dgm:t>
    </dgm:pt>
    <dgm:pt modelId="{68208E11-E40C-4389-8A6F-1A44B6C8F879}" type="parTrans" cxnId="{1058960F-F95D-4337-A720-3CDA482F5D00}">
      <dgm:prSet/>
      <dgm:spPr/>
      <dgm:t>
        <a:bodyPr/>
        <a:lstStyle/>
        <a:p>
          <a:endParaRPr lang="zh-CN" altLang="en-US"/>
        </a:p>
      </dgm:t>
    </dgm:pt>
    <dgm:pt modelId="{4D96AF22-E77F-477C-A02B-9DF9C04F7BD7}" type="sibTrans" cxnId="{1058960F-F95D-4337-A720-3CDA482F5D00}">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EC87BD39-88E8-46BE-AC54-0747A81BD98E}" type="pres">
      <dgm:prSet presAssocID="{E8440093-FB33-4DDB-9BF2-CBC15144F501}" presName="linNode" presStyleCnt="0"/>
      <dgm:spPr/>
      <dgm:t>
        <a:bodyPr/>
        <a:lstStyle/>
        <a:p>
          <a:endParaRPr lang="zh-CN" altLang="en-US"/>
        </a:p>
      </dgm:t>
    </dgm:pt>
    <dgm:pt modelId="{52720201-2F2E-453A-BCC4-897212CE0659}" type="pres">
      <dgm:prSet presAssocID="{E8440093-FB33-4DDB-9BF2-CBC15144F501}" presName="parentText" presStyleLbl="node1" presStyleIdx="0" presStyleCnt="1" custScaleX="52539" custScaleY="83636">
        <dgm:presLayoutVars>
          <dgm:chMax val="1"/>
          <dgm:bulletEnabled val="1"/>
        </dgm:presLayoutVars>
      </dgm:prSet>
      <dgm:spPr/>
      <dgm:t>
        <a:bodyPr/>
        <a:lstStyle/>
        <a:p>
          <a:endParaRPr lang="zh-CN" altLang="en-US"/>
        </a:p>
      </dgm:t>
    </dgm:pt>
    <dgm:pt modelId="{49A3D1C9-46FA-42DB-81DF-D96EDEA0791A}" type="pres">
      <dgm:prSet presAssocID="{E8440093-FB33-4DDB-9BF2-CBC15144F501}" presName="descendantText" presStyleLbl="alignAccFollowNode1" presStyleIdx="0" presStyleCnt="1">
        <dgm:presLayoutVars>
          <dgm:bulletEnabled val="1"/>
        </dgm:presLayoutVars>
      </dgm:prSet>
      <dgm:spPr/>
      <dgm:t>
        <a:bodyPr/>
        <a:lstStyle/>
        <a:p>
          <a:endParaRPr lang="zh-CN" altLang="en-US"/>
        </a:p>
      </dgm:t>
    </dgm:pt>
  </dgm:ptLst>
  <dgm:cxnLst>
    <dgm:cxn modelId="{8447F668-25A8-469D-B6A0-B97616EF086D}" type="presOf" srcId="{2741A89D-D133-40BF-8D75-5026837F92E9}" destId="{49A3D1C9-46FA-42DB-81DF-D96EDEA0791A}" srcOrd="0" destOrd="10" presId="urn:microsoft.com/office/officeart/2005/8/layout/vList5"/>
    <dgm:cxn modelId="{8423B3F8-C9F0-4591-B364-ADB1138105ED}" srcId="{A460CF16-8285-4C3E-B552-4911DB646693}" destId="{E8440093-FB33-4DDB-9BF2-CBC15144F501}" srcOrd="0" destOrd="0" parTransId="{372569B9-C855-484C-AC09-2C32AC384C3F}" sibTransId="{B844108B-B0EC-4E30-8B5C-3D2BCB21BA5A}"/>
    <dgm:cxn modelId="{2E0ADD84-B696-4750-802A-16BD55862E75}" srcId="{E8440093-FB33-4DDB-9BF2-CBC15144F501}" destId="{453CBB0F-15EA-4547-93DE-30D3A4872168}" srcOrd="2" destOrd="0" parTransId="{7B0F6BEF-CBB6-44C9-9FC7-8AD3AFC29727}" sibTransId="{5CE40EC7-06FB-4F75-A668-E3F8F6531440}"/>
    <dgm:cxn modelId="{58227E0B-4EFA-4C18-9842-AC5C1728AD7F}" srcId="{E8440093-FB33-4DDB-9BF2-CBC15144F501}" destId="{B9ADC699-5266-49D8-B4B2-299EE1AFBBA1}" srcOrd="5" destOrd="0" parTransId="{B025047D-C85D-43EA-9348-6EADA040DCE2}" sibTransId="{53D52DCA-4CC4-492B-8874-7FD01CF157BF}"/>
    <dgm:cxn modelId="{A05AE6BC-5DD7-4ED9-A2A3-1EF4E6FFD6D0}" srcId="{E8440093-FB33-4DDB-9BF2-CBC15144F501}" destId="{B0483B0A-9896-4560-813A-4FDAAEDE9F97}" srcOrd="3" destOrd="0" parTransId="{89C7202A-E48C-41A0-81D8-990781F65C0D}" sibTransId="{8C01EFE5-9D76-4FE4-AACF-E6D60E6A0608}"/>
    <dgm:cxn modelId="{979FE994-587F-42E0-BC03-195C6CDFB5B4}" type="presOf" srcId="{A460CF16-8285-4C3E-B552-4911DB646693}" destId="{67B0E45C-75D4-4FAF-B55A-5393B7772051}" srcOrd="0" destOrd="0" presId="urn:microsoft.com/office/officeart/2005/8/layout/vList5"/>
    <dgm:cxn modelId="{4900BA70-D1B5-4787-B89D-21D8F6F40399}" type="presOf" srcId="{E8440093-FB33-4DDB-9BF2-CBC15144F501}" destId="{52720201-2F2E-453A-BCC4-897212CE0659}" srcOrd="0" destOrd="0" presId="urn:microsoft.com/office/officeart/2005/8/layout/vList5"/>
    <dgm:cxn modelId="{E21D28F0-2C94-4F1E-A4D3-C441D84DF853}" srcId="{E8440093-FB33-4DDB-9BF2-CBC15144F501}" destId="{31020BE8-1EE7-4486-848A-E54AF8DCE750}" srcOrd="8" destOrd="0" parTransId="{F0BB6D8F-8E78-48D7-9A16-E1D6457A2454}" sibTransId="{8D586EFA-1201-4D79-AC5C-776DDDADF1E6}"/>
    <dgm:cxn modelId="{24712084-7915-4564-A9EE-6D72784F7F02}" srcId="{E8440093-FB33-4DDB-9BF2-CBC15144F501}" destId="{AF73C83C-E61D-42AE-A01E-06966B8F3C37}" srcOrd="4" destOrd="0" parTransId="{38D690AA-1496-4168-90F5-F0066657299E}" sibTransId="{19973DB8-C155-49BA-9729-F59E419BE17F}"/>
    <dgm:cxn modelId="{5E7FB2BE-A7D0-4A96-B150-D181D850E8F8}" type="presOf" srcId="{3F64EB01-AA52-4B99-A496-19A6D005CB8D}" destId="{49A3D1C9-46FA-42DB-81DF-D96EDEA0791A}" srcOrd="0" destOrd="9" presId="urn:microsoft.com/office/officeart/2005/8/layout/vList5"/>
    <dgm:cxn modelId="{FE2C5A24-5645-4292-AED3-213BFB24C7FA}" type="presOf" srcId="{453CBB0F-15EA-4547-93DE-30D3A4872168}" destId="{49A3D1C9-46FA-42DB-81DF-D96EDEA0791A}" srcOrd="0" destOrd="2" presId="urn:microsoft.com/office/officeart/2005/8/layout/vList5"/>
    <dgm:cxn modelId="{933F3B4C-5517-44E7-868F-8CED09C4296E}" type="presOf" srcId="{B9ADC699-5266-49D8-B4B2-299EE1AFBBA1}" destId="{49A3D1C9-46FA-42DB-81DF-D96EDEA0791A}" srcOrd="0" destOrd="5" presId="urn:microsoft.com/office/officeart/2005/8/layout/vList5"/>
    <dgm:cxn modelId="{982BBCEF-A88B-46CE-95BC-BEDDFE5DCEEF}" type="presOf" srcId="{9D58BECA-6DD5-461C-A8E8-C7E6CD3A1CC9}" destId="{49A3D1C9-46FA-42DB-81DF-D96EDEA0791A}" srcOrd="0" destOrd="0" presId="urn:microsoft.com/office/officeart/2005/8/layout/vList5"/>
    <dgm:cxn modelId="{B080FC30-EC44-4729-A400-06512C3CA4DF}" type="presOf" srcId="{C5A38335-F1D3-4ADF-9675-C0C6FA89BB39}" destId="{49A3D1C9-46FA-42DB-81DF-D96EDEA0791A}" srcOrd="0" destOrd="11" presId="urn:microsoft.com/office/officeart/2005/8/layout/vList5"/>
    <dgm:cxn modelId="{532C9A85-C03B-4973-B050-0FDBA791A332}" type="presOf" srcId="{AF73C83C-E61D-42AE-A01E-06966B8F3C37}" destId="{49A3D1C9-46FA-42DB-81DF-D96EDEA0791A}" srcOrd="0" destOrd="4" presId="urn:microsoft.com/office/officeart/2005/8/layout/vList5"/>
    <dgm:cxn modelId="{1058960F-F95D-4337-A720-3CDA482F5D00}" srcId="{E8440093-FB33-4DDB-9BF2-CBC15144F501}" destId="{C5A38335-F1D3-4ADF-9675-C0C6FA89BB39}" srcOrd="11" destOrd="0" parTransId="{68208E11-E40C-4389-8A6F-1A44B6C8F879}" sibTransId="{4D96AF22-E77F-477C-A02B-9DF9C04F7BD7}"/>
    <dgm:cxn modelId="{0DAE521F-D457-4DDC-8007-F112C945B2CF}" type="presOf" srcId="{31020BE8-1EE7-4486-848A-E54AF8DCE750}" destId="{49A3D1C9-46FA-42DB-81DF-D96EDEA0791A}" srcOrd="0" destOrd="8" presId="urn:microsoft.com/office/officeart/2005/8/layout/vList5"/>
    <dgm:cxn modelId="{1C000A10-252D-4D72-B08F-0685ACC2ECF8}" type="presOf" srcId="{A4F4BD4D-61AE-4DD1-AC17-47420B0B63DF}" destId="{49A3D1C9-46FA-42DB-81DF-D96EDEA0791A}" srcOrd="0" destOrd="7" presId="urn:microsoft.com/office/officeart/2005/8/layout/vList5"/>
    <dgm:cxn modelId="{F9223941-30CC-4955-97FE-E2E997E075F8}" srcId="{E8440093-FB33-4DDB-9BF2-CBC15144F501}" destId="{A4F4BD4D-61AE-4DD1-AC17-47420B0B63DF}" srcOrd="7" destOrd="0" parTransId="{5402E41D-F117-4533-9A3F-2B4969C41481}" sibTransId="{A058C6D6-91E4-4E17-8CAF-E8BC29773AC7}"/>
    <dgm:cxn modelId="{59B1CCE5-E842-4EB5-B5E6-6F350654D825}" srcId="{E8440093-FB33-4DDB-9BF2-CBC15144F501}" destId="{B76CDD50-6FF7-4079-B199-70388E3E74DA}" srcOrd="1" destOrd="0" parTransId="{FFBC0734-E640-45E1-BAC1-2F0AF411DED9}" sibTransId="{CB6A2D1E-E3D3-4C8A-B140-BD26A2341D54}"/>
    <dgm:cxn modelId="{0A1C297F-8E20-4492-9C14-1481BDD5477C}" type="presOf" srcId="{B0483B0A-9896-4560-813A-4FDAAEDE9F97}" destId="{49A3D1C9-46FA-42DB-81DF-D96EDEA0791A}" srcOrd="0" destOrd="3" presId="urn:microsoft.com/office/officeart/2005/8/layout/vList5"/>
    <dgm:cxn modelId="{5360C8F1-E953-40AF-95D9-781F35DE7EE3}" srcId="{E8440093-FB33-4DDB-9BF2-CBC15144F501}" destId="{2741A89D-D133-40BF-8D75-5026837F92E9}" srcOrd="10" destOrd="0" parTransId="{29EF11D9-C18E-4596-9CEC-A5C99D6E7BFD}" sibTransId="{9581AC1B-AB0E-41C2-981D-F5B6E745DCBA}"/>
    <dgm:cxn modelId="{29AFD836-77CB-4745-9833-4BE0BB2EC839}" srcId="{E8440093-FB33-4DDB-9BF2-CBC15144F501}" destId="{9BBAA7E0-A3C4-4BA7-A483-D4953AEF1114}" srcOrd="6" destOrd="0" parTransId="{E9ECDE95-E736-4D5D-8D6A-D3CCA6A2F44B}" sibTransId="{06F31D67-61EA-4B89-ACBA-C25179C24E81}"/>
    <dgm:cxn modelId="{FFF4F98A-77AE-4A66-8039-9A943DEC7F96}" srcId="{E8440093-FB33-4DDB-9BF2-CBC15144F501}" destId="{9D58BECA-6DD5-461C-A8E8-C7E6CD3A1CC9}" srcOrd="0" destOrd="0" parTransId="{E41ADA70-A2C1-49C7-9EC3-FA02E7849A04}" sibTransId="{3A43FC50-9C76-499F-A0D9-3C792992F8B0}"/>
    <dgm:cxn modelId="{A64D946B-4F9D-453C-96B7-E0B3C0CDFC4B}" srcId="{E8440093-FB33-4DDB-9BF2-CBC15144F501}" destId="{3F64EB01-AA52-4B99-A496-19A6D005CB8D}" srcOrd="9" destOrd="0" parTransId="{5694E53D-5200-4327-BD99-F4B574A6840C}" sibTransId="{93A3CD91-D319-46BB-8A88-39F9A980A371}"/>
    <dgm:cxn modelId="{6BDF5C8F-9829-4B42-9B98-9F35BD893251}" type="presOf" srcId="{B76CDD50-6FF7-4079-B199-70388E3E74DA}" destId="{49A3D1C9-46FA-42DB-81DF-D96EDEA0791A}" srcOrd="0" destOrd="1" presId="urn:microsoft.com/office/officeart/2005/8/layout/vList5"/>
    <dgm:cxn modelId="{7230CEB7-EFFA-44AC-9231-A111B2FE9E3E}" type="presOf" srcId="{9BBAA7E0-A3C4-4BA7-A483-D4953AEF1114}" destId="{49A3D1C9-46FA-42DB-81DF-D96EDEA0791A}" srcOrd="0" destOrd="6" presId="urn:microsoft.com/office/officeart/2005/8/layout/vList5"/>
    <dgm:cxn modelId="{A49A92E6-E2AC-438D-AD78-6CAE1B68E638}" type="presParOf" srcId="{67B0E45C-75D4-4FAF-B55A-5393B7772051}" destId="{EC87BD39-88E8-46BE-AC54-0747A81BD98E}" srcOrd="0" destOrd="0" presId="urn:microsoft.com/office/officeart/2005/8/layout/vList5"/>
    <dgm:cxn modelId="{95569A3A-BB43-4096-B274-2A36098837C1}" type="presParOf" srcId="{EC87BD39-88E8-46BE-AC54-0747A81BD98E}" destId="{52720201-2F2E-453A-BCC4-897212CE0659}" srcOrd="0" destOrd="0" presId="urn:microsoft.com/office/officeart/2005/8/layout/vList5"/>
    <dgm:cxn modelId="{3745A0EE-095D-424B-A3EC-AEB77A829BDE}" type="presParOf" srcId="{EC87BD39-88E8-46BE-AC54-0747A81BD98E}" destId="{49A3D1C9-46FA-42DB-81DF-D96EDEA0791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E8440093-FB33-4DDB-9BF2-CBC15144F501}">
      <dgm:prSet phldrT="[文本]" custT="1"/>
      <dgm:spPr/>
      <dgm:t>
        <a:bodyPr/>
        <a:lstStyle/>
        <a:p>
          <a:r>
            <a:rPr lang="zh-CN" altLang="en-US" sz="4000" b="1" dirty="0" smtClean="0"/>
            <a:t>审核材料（二）</a:t>
          </a:r>
        </a:p>
      </dgm:t>
    </dgm:pt>
    <dgm:pt modelId="{372569B9-C855-484C-AC09-2C32AC384C3F}" type="parTrans" cxnId="{8423B3F8-C9F0-4591-B364-ADB1138105ED}">
      <dgm:prSet/>
      <dgm:spPr/>
      <dgm:t>
        <a:bodyPr/>
        <a:lstStyle/>
        <a:p>
          <a:endParaRPr lang="zh-CN" altLang="en-US"/>
        </a:p>
      </dgm:t>
    </dgm:pt>
    <dgm:pt modelId="{B844108B-B0EC-4E30-8B5C-3D2BCB21BA5A}" type="sibTrans" cxnId="{8423B3F8-C9F0-4591-B364-ADB1138105ED}">
      <dgm:prSet/>
      <dgm:spPr/>
      <dgm:t>
        <a:bodyPr/>
        <a:lstStyle/>
        <a:p>
          <a:endParaRPr lang="zh-CN" altLang="en-US"/>
        </a:p>
      </dgm:t>
    </dgm:pt>
    <dgm:pt modelId="{9D58BECA-6DD5-461C-A8E8-C7E6CD3A1CC9}">
      <dgm:prSet phldrT="[文本]" custT="1"/>
      <dgm:spPr/>
      <dgm:t>
        <a:bodyPr/>
        <a:lstStyle/>
        <a:p>
          <a:r>
            <a:rPr lang="zh-CN" sz="1600" b="1" dirty="0" smtClean="0"/>
            <a:t>（</a:t>
          </a:r>
          <a:r>
            <a:rPr lang="en-US" sz="1600" b="1" dirty="0" smtClean="0"/>
            <a:t>2</a:t>
          </a:r>
          <a:r>
            <a:rPr lang="zh-CN" sz="1600" b="1" dirty="0" smtClean="0"/>
            <a:t>）划转</a:t>
          </a:r>
          <a:endParaRPr lang="zh-CN" altLang="en-US" sz="1600" b="1" dirty="0"/>
        </a:p>
      </dgm:t>
    </dgm:pt>
    <dgm:pt modelId="{E41ADA70-A2C1-49C7-9EC3-FA02E7849A04}" type="parTrans" cxnId="{FFF4F98A-77AE-4A66-8039-9A943DEC7F96}">
      <dgm:prSet/>
      <dgm:spPr/>
      <dgm:t>
        <a:bodyPr/>
        <a:lstStyle/>
        <a:p>
          <a:endParaRPr lang="zh-CN" altLang="en-US"/>
        </a:p>
      </dgm:t>
    </dgm:pt>
    <dgm:pt modelId="{3A43FC50-9C76-499F-A0D9-3C792992F8B0}" type="sibTrans" cxnId="{FFF4F98A-77AE-4A66-8039-9A943DEC7F96}">
      <dgm:prSet/>
      <dgm:spPr/>
      <dgm:t>
        <a:bodyPr/>
        <a:lstStyle/>
        <a:p>
          <a:endParaRPr lang="zh-CN" altLang="en-US"/>
        </a:p>
      </dgm:t>
    </dgm:pt>
    <dgm:pt modelId="{214C0E05-C1C0-402D-9D28-DC34D5F0C4A9}">
      <dgm:prSet custT="1"/>
      <dgm:spPr/>
      <dgm:t>
        <a:bodyPr/>
        <a:lstStyle/>
        <a:p>
          <a:r>
            <a:rPr lang="zh-CN" sz="1600" b="1" dirty="0" smtClean="0"/>
            <a:t>（</a:t>
          </a:r>
          <a:r>
            <a:rPr lang="en-US" sz="1600" b="1" dirty="0" smtClean="0"/>
            <a:t>I</a:t>
          </a:r>
          <a:r>
            <a:rPr lang="zh-CN" sz="1600" b="1" dirty="0" smtClean="0"/>
            <a:t>）向同名资本金账户划出（含更换开户银行业务）</a:t>
          </a:r>
          <a:endParaRPr lang="zh-CN" sz="1600" b="1" dirty="0"/>
        </a:p>
      </dgm:t>
    </dgm:pt>
    <dgm:pt modelId="{EDEB9BA8-F6F3-4D48-9D27-354D3D8E14FD}" type="parTrans" cxnId="{973FE135-8F53-4A25-A4EC-5DC5C0DA761A}">
      <dgm:prSet/>
      <dgm:spPr/>
      <dgm:t>
        <a:bodyPr/>
        <a:lstStyle/>
        <a:p>
          <a:endParaRPr lang="zh-CN" altLang="en-US"/>
        </a:p>
      </dgm:t>
    </dgm:pt>
    <dgm:pt modelId="{82AEC31B-4EA7-41BA-976C-DE68E1787834}" type="sibTrans" cxnId="{973FE135-8F53-4A25-A4EC-5DC5C0DA761A}">
      <dgm:prSet/>
      <dgm:spPr/>
      <dgm:t>
        <a:bodyPr/>
        <a:lstStyle/>
        <a:p>
          <a:endParaRPr lang="zh-CN" altLang="en-US"/>
        </a:p>
      </dgm:t>
    </dgm:pt>
    <dgm:pt modelId="{A1549359-7059-40BE-88CF-F063234C34ED}">
      <dgm:prSet custT="1"/>
      <dgm:spPr/>
      <dgm:t>
        <a:bodyPr/>
        <a:lstStyle/>
        <a:p>
          <a:r>
            <a:rPr lang="en-US" sz="1600" dirty="0" smtClean="0"/>
            <a:t>A.</a:t>
          </a:r>
          <a:r>
            <a:rPr lang="zh-CN" sz="1600" dirty="0" smtClean="0"/>
            <a:t>书面申请（申请中应准确表述资金划出原因和用途、划出和接收主体信息、划出和划入行名称及账号信息、划出资金金额和币种等重要信息）。</a:t>
          </a:r>
          <a:endParaRPr lang="zh-CN" sz="1600" dirty="0"/>
        </a:p>
      </dgm:t>
    </dgm:pt>
    <dgm:pt modelId="{931EE661-CA61-42C2-A59A-5F4737A0B11E}" type="parTrans" cxnId="{8F96E992-0AB5-4B0B-8217-833510AD0480}">
      <dgm:prSet/>
      <dgm:spPr/>
      <dgm:t>
        <a:bodyPr/>
        <a:lstStyle/>
        <a:p>
          <a:endParaRPr lang="zh-CN" altLang="en-US"/>
        </a:p>
      </dgm:t>
    </dgm:pt>
    <dgm:pt modelId="{69D910EE-7E3C-49A3-8D94-877084355DEE}" type="sibTrans" cxnId="{8F96E992-0AB5-4B0B-8217-833510AD0480}">
      <dgm:prSet/>
      <dgm:spPr/>
      <dgm:t>
        <a:bodyPr/>
        <a:lstStyle/>
        <a:p>
          <a:endParaRPr lang="zh-CN" altLang="en-US"/>
        </a:p>
      </dgm:t>
    </dgm:pt>
    <dgm:pt modelId="{5D2068DE-4643-4347-93C9-1858840CAEFD}">
      <dgm:prSet custT="1"/>
      <dgm:spPr/>
      <dgm:t>
        <a:bodyPr/>
        <a:lstStyle/>
        <a:p>
          <a:r>
            <a:rPr lang="en-US" sz="1600" dirty="0" smtClean="0"/>
            <a:t>B.</a:t>
          </a:r>
          <a:r>
            <a:rPr lang="zh-CN" sz="1600" dirty="0" smtClean="0"/>
            <a:t>货币出资入账登记表。</a:t>
          </a:r>
          <a:endParaRPr lang="zh-CN" sz="1600" dirty="0"/>
        </a:p>
      </dgm:t>
    </dgm:pt>
    <dgm:pt modelId="{F54F9E1F-3173-40E0-9EBC-F74F1AED59DC}" type="parTrans" cxnId="{5FC83393-9954-4A00-B71A-2FBBEB9EBE98}">
      <dgm:prSet/>
      <dgm:spPr/>
      <dgm:t>
        <a:bodyPr/>
        <a:lstStyle/>
        <a:p>
          <a:endParaRPr lang="zh-CN" altLang="en-US"/>
        </a:p>
      </dgm:t>
    </dgm:pt>
    <dgm:pt modelId="{826B0015-FD43-497A-B426-596E032D76EA}" type="sibTrans" cxnId="{5FC83393-9954-4A00-B71A-2FBBEB9EBE98}">
      <dgm:prSet/>
      <dgm:spPr/>
      <dgm:t>
        <a:bodyPr/>
        <a:lstStyle/>
        <a:p>
          <a:endParaRPr lang="zh-CN" altLang="en-US"/>
        </a:p>
      </dgm:t>
    </dgm:pt>
    <dgm:pt modelId="{BDC0107E-2092-4A49-981B-ADB541981A55}">
      <dgm:prSet custT="1"/>
      <dgm:spPr/>
      <dgm:t>
        <a:bodyPr/>
        <a:lstStyle/>
        <a:p>
          <a:r>
            <a:rPr lang="en-US" sz="1600" b="1" dirty="0" smtClean="0"/>
            <a:t>(II)</a:t>
          </a:r>
          <a:r>
            <a:rPr lang="zh-CN" sz="1600" b="1" dirty="0" smtClean="0"/>
            <a:t>向境内划入保证金专用账户划出（参与境内直接投资相关的竞标业务适用）</a:t>
          </a:r>
          <a:endParaRPr lang="zh-CN" sz="1600" b="1" dirty="0"/>
        </a:p>
      </dgm:t>
    </dgm:pt>
    <dgm:pt modelId="{ABFAC128-BB42-4505-89B4-1A1643DCA8BD}" type="parTrans" cxnId="{75298B80-C79C-4390-B16D-2452A97CDF34}">
      <dgm:prSet/>
      <dgm:spPr/>
      <dgm:t>
        <a:bodyPr/>
        <a:lstStyle/>
        <a:p>
          <a:endParaRPr lang="zh-CN" altLang="en-US"/>
        </a:p>
      </dgm:t>
    </dgm:pt>
    <dgm:pt modelId="{07B057E5-B24C-4E76-8DB0-93E815823A1D}" type="sibTrans" cxnId="{75298B80-C79C-4390-B16D-2452A97CDF34}">
      <dgm:prSet/>
      <dgm:spPr/>
      <dgm:t>
        <a:bodyPr/>
        <a:lstStyle/>
        <a:p>
          <a:endParaRPr lang="zh-CN" altLang="en-US"/>
        </a:p>
      </dgm:t>
    </dgm:pt>
    <dgm:pt modelId="{692424B7-3F94-409F-A563-9812A84A0CBB}">
      <dgm:prSet custT="1"/>
      <dgm:spPr/>
      <dgm:t>
        <a:bodyPr/>
        <a:lstStyle/>
        <a:p>
          <a:r>
            <a:rPr lang="en-US" sz="1600" smtClean="0"/>
            <a:t>A.</a:t>
          </a:r>
          <a:r>
            <a:rPr lang="zh-CN" sz="1600" smtClean="0"/>
            <a:t>书面申请（申请中应准确表述资金划出原因和用途、划出和接收主体信息、划出和划入行名称及账号信息、划出资金金额和币种等重要信息）。</a:t>
          </a:r>
          <a:endParaRPr lang="zh-CN" sz="1600"/>
        </a:p>
      </dgm:t>
    </dgm:pt>
    <dgm:pt modelId="{A2D7B41F-A8D1-4659-9B28-7ED100542A74}" type="parTrans" cxnId="{4829E888-F9BE-4480-9AAE-5B52A14FBBD5}">
      <dgm:prSet/>
      <dgm:spPr/>
      <dgm:t>
        <a:bodyPr/>
        <a:lstStyle/>
        <a:p>
          <a:endParaRPr lang="zh-CN" altLang="en-US"/>
        </a:p>
      </dgm:t>
    </dgm:pt>
    <dgm:pt modelId="{0F01FA18-9E7E-4CEF-9881-5B0F687EDA14}" type="sibTrans" cxnId="{4829E888-F9BE-4480-9AAE-5B52A14FBBD5}">
      <dgm:prSet/>
      <dgm:spPr/>
      <dgm:t>
        <a:bodyPr/>
        <a:lstStyle/>
        <a:p>
          <a:endParaRPr lang="zh-CN" altLang="en-US"/>
        </a:p>
      </dgm:t>
    </dgm:pt>
    <dgm:pt modelId="{61C04EA1-EDB2-4D0B-995D-C3FEBA1FA84A}">
      <dgm:prSet custT="1"/>
      <dgm:spPr/>
      <dgm:t>
        <a:bodyPr/>
        <a:lstStyle/>
        <a:p>
          <a:r>
            <a:rPr lang="en-US" sz="1600" smtClean="0"/>
            <a:t>B.</a:t>
          </a:r>
          <a:r>
            <a:rPr lang="zh-CN" sz="1600" smtClean="0"/>
            <a:t>货币出资入账登记表。</a:t>
          </a:r>
          <a:endParaRPr lang="zh-CN" sz="1600"/>
        </a:p>
      </dgm:t>
    </dgm:pt>
    <dgm:pt modelId="{143D8504-1C76-4EA2-B69D-0D000569C77D}" type="parTrans" cxnId="{F47C352C-ABD2-4C7F-844F-B7045CCB1BE7}">
      <dgm:prSet/>
      <dgm:spPr/>
      <dgm:t>
        <a:bodyPr/>
        <a:lstStyle/>
        <a:p>
          <a:endParaRPr lang="zh-CN" altLang="en-US"/>
        </a:p>
      </dgm:t>
    </dgm:pt>
    <dgm:pt modelId="{F253FC59-B32F-4229-B756-40E2371006D2}" type="sibTrans" cxnId="{F47C352C-ABD2-4C7F-844F-B7045CCB1BE7}">
      <dgm:prSet/>
      <dgm:spPr/>
      <dgm:t>
        <a:bodyPr/>
        <a:lstStyle/>
        <a:p>
          <a:endParaRPr lang="zh-CN" altLang="en-US"/>
        </a:p>
      </dgm:t>
    </dgm:pt>
    <dgm:pt modelId="{48BDD705-CB95-4876-B6A7-F540B5849804}">
      <dgm:prSet custT="1"/>
      <dgm:spPr/>
      <dgm:t>
        <a:bodyPr/>
        <a:lstStyle/>
        <a:p>
          <a:r>
            <a:rPr lang="en-US" sz="1600" dirty="0" smtClean="0"/>
            <a:t>C.</a:t>
          </a:r>
          <a:r>
            <a:rPr lang="zh-CN" sz="1600" dirty="0" smtClean="0"/>
            <a:t>其他真实性证明材料。</a:t>
          </a:r>
          <a:endParaRPr lang="zh-CN" sz="1600" dirty="0"/>
        </a:p>
      </dgm:t>
    </dgm:pt>
    <dgm:pt modelId="{7A3C8FB9-3918-4FE1-A2D5-38359241B5FF}" type="parTrans" cxnId="{18FFCBB9-DF53-40DD-A139-022172F36A83}">
      <dgm:prSet/>
      <dgm:spPr/>
      <dgm:t>
        <a:bodyPr/>
        <a:lstStyle/>
        <a:p>
          <a:endParaRPr lang="zh-CN" altLang="en-US"/>
        </a:p>
      </dgm:t>
    </dgm:pt>
    <dgm:pt modelId="{4FD143F1-AD9D-4697-906B-DBB4F318AE9D}" type="sibTrans" cxnId="{18FFCBB9-DF53-40DD-A139-022172F36A83}">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EC87BD39-88E8-46BE-AC54-0747A81BD98E}" type="pres">
      <dgm:prSet presAssocID="{E8440093-FB33-4DDB-9BF2-CBC15144F501}" presName="linNode" presStyleCnt="0"/>
      <dgm:spPr/>
      <dgm:t>
        <a:bodyPr/>
        <a:lstStyle/>
        <a:p>
          <a:endParaRPr lang="zh-CN" altLang="en-US"/>
        </a:p>
      </dgm:t>
    </dgm:pt>
    <dgm:pt modelId="{52720201-2F2E-453A-BCC4-897212CE0659}" type="pres">
      <dgm:prSet presAssocID="{E8440093-FB33-4DDB-9BF2-CBC15144F501}" presName="parentText" presStyleLbl="node1" presStyleIdx="0" presStyleCnt="1" custScaleX="52539" custScaleY="83636">
        <dgm:presLayoutVars>
          <dgm:chMax val="1"/>
          <dgm:bulletEnabled val="1"/>
        </dgm:presLayoutVars>
      </dgm:prSet>
      <dgm:spPr/>
      <dgm:t>
        <a:bodyPr/>
        <a:lstStyle/>
        <a:p>
          <a:endParaRPr lang="zh-CN" altLang="en-US"/>
        </a:p>
      </dgm:t>
    </dgm:pt>
    <dgm:pt modelId="{49A3D1C9-46FA-42DB-81DF-D96EDEA0791A}" type="pres">
      <dgm:prSet presAssocID="{E8440093-FB33-4DDB-9BF2-CBC15144F501}" presName="descendantText" presStyleLbl="alignAccFollowNode1" presStyleIdx="0" presStyleCnt="1">
        <dgm:presLayoutVars>
          <dgm:bulletEnabled val="1"/>
        </dgm:presLayoutVars>
      </dgm:prSet>
      <dgm:spPr/>
      <dgm:t>
        <a:bodyPr/>
        <a:lstStyle/>
        <a:p>
          <a:endParaRPr lang="zh-CN" altLang="en-US"/>
        </a:p>
      </dgm:t>
    </dgm:pt>
  </dgm:ptLst>
  <dgm:cxnLst>
    <dgm:cxn modelId="{155D9488-0099-43D1-8F71-3056D078AB44}" type="presOf" srcId="{692424B7-3F94-409F-A563-9812A84A0CBB}" destId="{49A3D1C9-46FA-42DB-81DF-D96EDEA0791A}" srcOrd="0" destOrd="5" presId="urn:microsoft.com/office/officeart/2005/8/layout/vList5"/>
    <dgm:cxn modelId="{C7A77F3F-29A3-4B9B-9DB4-C46FAB43E717}" type="presOf" srcId="{BDC0107E-2092-4A49-981B-ADB541981A55}" destId="{49A3D1C9-46FA-42DB-81DF-D96EDEA0791A}" srcOrd="0" destOrd="4" presId="urn:microsoft.com/office/officeart/2005/8/layout/vList5"/>
    <dgm:cxn modelId="{617E2C15-28F7-4116-978B-017F560A6E43}" type="presOf" srcId="{E8440093-FB33-4DDB-9BF2-CBC15144F501}" destId="{52720201-2F2E-453A-BCC4-897212CE0659}" srcOrd="0" destOrd="0" presId="urn:microsoft.com/office/officeart/2005/8/layout/vList5"/>
    <dgm:cxn modelId="{18FFCBB9-DF53-40DD-A139-022172F36A83}" srcId="{E8440093-FB33-4DDB-9BF2-CBC15144F501}" destId="{48BDD705-CB95-4876-B6A7-F540B5849804}" srcOrd="7" destOrd="0" parTransId="{7A3C8FB9-3918-4FE1-A2D5-38359241B5FF}" sibTransId="{4FD143F1-AD9D-4697-906B-DBB4F318AE9D}"/>
    <dgm:cxn modelId="{8423B3F8-C9F0-4591-B364-ADB1138105ED}" srcId="{A460CF16-8285-4C3E-B552-4911DB646693}" destId="{E8440093-FB33-4DDB-9BF2-CBC15144F501}" srcOrd="0" destOrd="0" parTransId="{372569B9-C855-484C-AC09-2C32AC384C3F}" sibTransId="{B844108B-B0EC-4E30-8B5C-3D2BCB21BA5A}"/>
    <dgm:cxn modelId="{09AAE822-EC51-44AB-9E84-8F5BE442E4B4}" type="presOf" srcId="{48BDD705-CB95-4876-B6A7-F540B5849804}" destId="{49A3D1C9-46FA-42DB-81DF-D96EDEA0791A}" srcOrd="0" destOrd="7" presId="urn:microsoft.com/office/officeart/2005/8/layout/vList5"/>
    <dgm:cxn modelId="{1D291B83-2012-4293-B582-C5B26897DF25}" type="presOf" srcId="{214C0E05-C1C0-402D-9D28-DC34D5F0C4A9}" destId="{49A3D1C9-46FA-42DB-81DF-D96EDEA0791A}" srcOrd="0" destOrd="1" presId="urn:microsoft.com/office/officeart/2005/8/layout/vList5"/>
    <dgm:cxn modelId="{31073537-6FCA-4C0D-B3E1-2E4E0B92204B}" type="presOf" srcId="{A1549359-7059-40BE-88CF-F063234C34ED}" destId="{49A3D1C9-46FA-42DB-81DF-D96EDEA0791A}" srcOrd="0" destOrd="2" presId="urn:microsoft.com/office/officeart/2005/8/layout/vList5"/>
    <dgm:cxn modelId="{28468113-B01D-4F11-A2DE-0A26CC0C706F}" type="presOf" srcId="{61C04EA1-EDB2-4D0B-995D-C3FEBA1FA84A}" destId="{49A3D1C9-46FA-42DB-81DF-D96EDEA0791A}" srcOrd="0" destOrd="6" presId="urn:microsoft.com/office/officeart/2005/8/layout/vList5"/>
    <dgm:cxn modelId="{973FE135-8F53-4A25-A4EC-5DC5C0DA761A}" srcId="{E8440093-FB33-4DDB-9BF2-CBC15144F501}" destId="{214C0E05-C1C0-402D-9D28-DC34D5F0C4A9}" srcOrd="1" destOrd="0" parTransId="{EDEB9BA8-F6F3-4D48-9D27-354D3D8E14FD}" sibTransId="{82AEC31B-4EA7-41BA-976C-DE68E1787834}"/>
    <dgm:cxn modelId="{75298B80-C79C-4390-B16D-2452A97CDF34}" srcId="{E8440093-FB33-4DDB-9BF2-CBC15144F501}" destId="{BDC0107E-2092-4A49-981B-ADB541981A55}" srcOrd="4" destOrd="0" parTransId="{ABFAC128-BB42-4505-89B4-1A1643DCA8BD}" sibTransId="{07B057E5-B24C-4E76-8DB0-93E815823A1D}"/>
    <dgm:cxn modelId="{17ED9C88-6A7B-49EF-9B5B-013EDCFF3BE8}" type="presOf" srcId="{5D2068DE-4643-4347-93C9-1858840CAEFD}" destId="{49A3D1C9-46FA-42DB-81DF-D96EDEA0791A}" srcOrd="0" destOrd="3" presId="urn:microsoft.com/office/officeart/2005/8/layout/vList5"/>
    <dgm:cxn modelId="{F47C352C-ABD2-4C7F-844F-B7045CCB1BE7}" srcId="{E8440093-FB33-4DDB-9BF2-CBC15144F501}" destId="{61C04EA1-EDB2-4D0B-995D-C3FEBA1FA84A}" srcOrd="6" destOrd="0" parTransId="{143D8504-1C76-4EA2-B69D-0D000569C77D}" sibTransId="{F253FC59-B32F-4229-B756-40E2371006D2}"/>
    <dgm:cxn modelId="{4829E888-F9BE-4480-9AAE-5B52A14FBBD5}" srcId="{E8440093-FB33-4DDB-9BF2-CBC15144F501}" destId="{692424B7-3F94-409F-A563-9812A84A0CBB}" srcOrd="5" destOrd="0" parTransId="{A2D7B41F-A8D1-4659-9B28-7ED100542A74}" sibTransId="{0F01FA18-9E7E-4CEF-9881-5B0F687EDA14}"/>
    <dgm:cxn modelId="{0A55E568-1871-4970-9922-8BA396970E2A}" type="presOf" srcId="{9D58BECA-6DD5-461C-A8E8-C7E6CD3A1CC9}" destId="{49A3D1C9-46FA-42DB-81DF-D96EDEA0791A}" srcOrd="0" destOrd="0" presId="urn:microsoft.com/office/officeart/2005/8/layout/vList5"/>
    <dgm:cxn modelId="{FFF4F98A-77AE-4A66-8039-9A943DEC7F96}" srcId="{E8440093-FB33-4DDB-9BF2-CBC15144F501}" destId="{9D58BECA-6DD5-461C-A8E8-C7E6CD3A1CC9}" srcOrd="0" destOrd="0" parTransId="{E41ADA70-A2C1-49C7-9EC3-FA02E7849A04}" sibTransId="{3A43FC50-9C76-499F-A0D9-3C792992F8B0}"/>
    <dgm:cxn modelId="{8F96E992-0AB5-4B0B-8217-833510AD0480}" srcId="{E8440093-FB33-4DDB-9BF2-CBC15144F501}" destId="{A1549359-7059-40BE-88CF-F063234C34ED}" srcOrd="2" destOrd="0" parTransId="{931EE661-CA61-42C2-A59A-5F4737A0B11E}" sibTransId="{69D910EE-7E3C-49A3-8D94-877084355DEE}"/>
    <dgm:cxn modelId="{F9F1294A-E085-409E-8196-3B1ABD19F65F}" type="presOf" srcId="{A460CF16-8285-4C3E-B552-4911DB646693}" destId="{67B0E45C-75D4-4FAF-B55A-5393B7772051}" srcOrd="0" destOrd="0" presId="urn:microsoft.com/office/officeart/2005/8/layout/vList5"/>
    <dgm:cxn modelId="{5FC83393-9954-4A00-B71A-2FBBEB9EBE98}" srcId="{E8440093-FB33-4DDB-9BF2-CBC15144F501}" destId="{5D2068DE-4643-4347-93C9-1858840CAEFD}" srcOrd="3" destOrd="0" parTransId="{F54F9E1F-3173-40E0-9EBC-F74F1AED59DC}" sibTransId="{826B0015-FD43-497A-B426-596E032D76EA}"/>
    <dgm:cxn modelId="{69B7A163-2E83-4283-972F-DBACA73299B4}" type="presParOf" srcId="{67B0E45C-75D4-4FAF-B55A-5393B7772051}" destId="{EC87BD39-88E8-46BE-AC54-0747A81BD98E}" srcOrd="0" destOrd="0" presId="urn:microsoft.com/office/officeart/2005/8/layout/vList5"/>
    <dgm:cxn modelId="{002E765A-7FC7-4F02-8FD7-1A1B64225C9F}" type="presParOf" srcId="{EC87BD39-88E8-46BE-AC54-0747A81BD98E}" destId="{52720201-2F2E-453A-BCC4-897212CE0659}" srcOrd="0" destOrd="0" presId="urn:microsoft.com/office/officeart/2005/8/layout/vList5"/>
    <dgm:cxn modelId="{B4904699-EB73-473F-A3B7-4E1E704E2D17}" type="presParOf" srcId="{EC87BD39-88E8-46BE-AC54-0747A81BD98E}" destId="{49A3D1C9-46FA-42DB-81DF-D96EDEA0791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E8440093-FB33-4DDB-9BF2-CBC15144F501}">
      <dgm:prSet phldrT="[文本]" custT="1"/>
      <dgm:spPr/>
      <dgm:t>
        <a:bodyPr/>
        <a:lstStyle/>
        <a:p>
          <a:r>
            <a:rPr lang="zh-CN" altLang="en-US" sz="4000" b="1" dirty="0" smtClean="0"/>
            <a:t>审核材料（三）</a:t>
          </a:r>
        </a:p>
      </dgm:t>
    </dgm:pt>
    <dgm:pt modelId="{372569B9-C855-484C-AC09-2C32AC384C3F}" type="parTrans" cxnId="{8423B3F8-C9F0-4591-B364-ADB1138105ED}">
      <dgm:prSet/>
      <dgm:spPr/>
      <dgm:t>
        <a:bodyPr/>
        <a:lstStyle/>
        <a:p>
          <a:endParaRPr lang="zh-CN" altLang="en-US"/>
        </a:p>
      </dgm:t>
    </dgm:pt>
    <dgm:pt modelId="{B844108B-B0EC-4E30-8B5C-3D2BCB21BA5A}" type="sibTrans" cxnId="{8423B3F8-C9F0-4591-B364-ADB1138105ED}">
      <dgm:prSet/>
      <dgm:spPr/>
      <dgm:t>
        <a:bodyPr/>
        <a:lstStyle/>
        <a:p>
          <a:endParaRPr lang="zh-CN" altLang="en-US"/>
        </a:p>
      </dgm:t>
    </dgm:pt>
    <dgm:pt modelId="{9D58BECA-6DD5-461C-A8E8-C7E6CD3A1CC9}">
      <dgm:prSet phldrT="[文本]" custT="1"/>
      <dgm:spPr/>
      <dgm:t>
        <a:bodyPr/>
        <a:lstStyle/>
        <a:p>
          <a:r>
            <a:rPr lang="en-US" sz="1600" b="1" dirty="0" smtClean="0"/>
            <a:t>(III)</a:t>
          </a:r>
          <a:r>
            <a:rPr lang="zh-CN" sz="1600" b="1" dirty="0" smtClean="0"/>
            <a:t>向境内再投资专用账户划转（外资投资性公司境内外汇对子公司出资或收购境内企业中方股权业务使用）</a:t>
          </a:r>
          <a:endParaRPr lang="zh-CN" altLang="en-US" sz="1600" b="1" dirty="0"/>
        </a:p>
      </dgm:t>
    </dgm:pt>
    <dgm:pt modelId="{E41ADA70-A2C1-49C7-9EC3-FA02E7849A04}" type="parTrans" cxnId="{FFF4F98A-77AE-4A66-8039-9A943DEC7F96}">
      <dgm:prSet/>
      <dgm:spPr/>
      <dgm:t>
        <a:bodyPr/>
        <a:lstStyle/>
        <a:p>
          <a:endParaRPr lang="zh-CN" altLang="en-US"/>
        </a:p>
      </dgm:t>
    </dgm:pt>
    <dgm:pt modelId="{3A43FC50-9C76-499F-A0D9-3C792992F8B0}" type="sibTrans" cxnId="{FFF4F98A-77AE-4A66-8039-9A943DEC7F96}">
      <dgm:prSet/>
      <dgm:spPr/>
      <dgm:t>
        <a:bodyPr/>
        <a:lstStyle/>
        <a:p>
          <a:endParaRPr lang="zh-CN" altLang="en-US"/>
        </a:p>
      </dgm:t>
    </dgm:pt>
    <dgm:pt modelId="{874693E9-0612-459F-A62E-C15A893E9233}">
      <dgm:prSet custT="1"/>
      <dgm:spPr/>
      <dgm:t>
        <a:bodyPr/>
        <a:lstStyle/>
        <a:p>
          <a:r>
            <a:rPr lang="en-US" sz="1600" dirty="0" smtClean="0"/>
            <a:t>A.</a:t>
          </a:r>
          <a:r>
            <a:rPr lang="zh-CN" sz="1600" dirty="0" smtClean="0"/>
            <a:t>书面申请（申请中应准确表述资金划出原因和用途、划出和接收主体信息、划出和划入行名称及账号信息、划出资金金额和币种等重要信息）。</a:t>
          </a:r>
          <a:endParaRPr lang="zh-CN" sz="1600" dirty="0"/>
        </a:p>
      </dgm:t>
    </dgm:pt>
    <dgm:pt modelId="{A0F021B7-B2D4-4031-BA83-3F170DBC6995}" type="parTrans" cxnId="{5432561C-453B-4134-8497-41138CDA8E6D}">
      <dgm:prSet/>
      <dgm:spPr/>
      <dgm:t>
        <a:bodyPr/>
        <a:lstStyle/>
        <a:p>
          <a:endParaRPr lang="zh-CN" altLang="en-US"/>
        </a:p>
      </dgm:t>
    </dgm:pt>
    <dgm:pt modelId="{95C1F5D7-E36E-4F35-B677-56ADE825965E}" type="sibTrans" cxnId="{5432561C-453B-4134-8497-41138CDA8E6D}">
      <dgm:prSet/>
      <dgm:spPr/>
      <dgm:t>
        <a:bodyPr/>
        <a:lstStyle/>
        <a:p>
          <a:endParaRPr lang="zh-CN" altLang="en-US"/>
        </a:p>
      </dgm:t>
    </dgm:pt>
    <dgm:pt modelId="{835602EE-4354-402A-AE0C-11A2083D933B}">
      <dgm:prSet custT="1"/>
      <dgm:spPr/>
      <dgm:t>
        <a:bodyPr/>
        <a:lstStyle/>
        <a:p>
          <a:r>
            <a:rPr lang="en-US" sz="1600" smtClean="0"/>
            <a:t>B.</a:t>
          </a:r>
          <a:r>
            <a:rPr lang="zh-CN" sz="1600" smtClean="0"/>
            <a:t>货币出资入账登记表。</a:t>
          </a:r>
          <a:endParaRPr lang="zh-CN" sz="1600"/>
        </a:p>
      </dgm:t>
    </dgm:pt>
    <dgm:pt modelId="{1BA2EC41-5984-48D2-A1A5-7ED9D368F32B}" type="parTrans" cxnId="{D77FF484-677E-4E66-8AB1-08CC658DAF52}">
      <dgm:prSet/>
      <dgm:spPr/>
      <dgm:t>
        <a:bodyPr/>
        <a:lstStyle/>
        <a:p>
          <a:endParaRPr lang="zh-CN" altLang="en-US"/>
        </a:p>
      </dgm:t>
    </dgm:pt>
    <dgm:pt modelId="{5FCA5605-C9CA-4CD1-ABAD-198A8EDA5259}" type="sibTrans" cxnId="{D77FF484-677E-4E66-8AB1-08CC658DAF52}">
      <dgm:prSet/>
      <dgm:spPr/>
      <dgm:t>
        <a:bodyPr/>
        <a:lstStyle/>
        <a:p>
          <a:endParaRPr lang="zh-CN" altLang="en-US"/>
        </a:p>
      </dgm:t>
    </dgm:pt>
    <dgm:pt modelId="{E2878F99-F1C2-4C32-90C0-A30223E9DF77}">
      <dgm:prSet custT="1"/>
      <dgm:spPr/>
      <dgm:t>
        <a:bodyPr/>
        <a:lstStyle/>
        <a:p>
          <a:r>
            <a:rPr lang="en-US" sz="1600" smtClean="0"/>
            <a:t>C.</a:t>
          </a:r>
          <a:r>
            <a:rPr lang="zh-CN" sz="1600" smtClean="0"/>
            <a:t>证明该笔资金划出用于境内出资用途的真实性证明材料（须经主管部门批准或备案的，应收取相应批准或备案文件）。</a:t>
          </a:r>
          <a:endParaRPr lang="zh-CN" sz="1600"/>
        </a:p>
      </dgm:t>
    </dgm:pt>
    <dgm:pt modelId="{49D5DBA0-77A2-45B2-A1BC-5F615B19086B}" type="parTrans" cxnId="{B236B7E1-5F2B-495F-91BE-CCFE9C0790D8}">
      <dgm:prSet/>
      <dgm:spPr/>
      <dgm:t>
        <a:bodyPr/>
        <a:lstStyle/>
        <a:p>
          <a:endParaRPr lang="zh-CN" altLang="en-US"/>
        </a:p>
      </dgm:t>
    </dgm:pt>
    <dgm:pt modelId="{F17E0CCE-66F5-473C-8563-DB9BCD0AF251}" type="sibTrans" cxnId="{B236B7E1-5F2B-495F-91BE-CCFE9C0790D8}">
      <dgm:prSet/>
      <dgm:spPr/>
      <dgm:t>
        <a:bodyPr/>
        <a:lstStyle/>
        <a:p>
          <a:endParaRPr lang="zh-CN" altLang="en-US"/>
        </a:p>
      </dgm:t>
    </dgm:pt>
    <dgm:pt modelId="{441EF279-B446-414F-9A78-66473A5A137E}">
      <dgm:prSet custT="1"/>
      <dgm:spPr/>
      <dgm:t>
        <a:bodyPr/>
        <a:lstStyle/>
        <a:p>
          <a:r>
            <a:rPr lang="zh-CN" sz="1600" dirty="0" smtClean="0"/>
            <a:t>关注客户除提交上述（</a:t>
          </a:r>
          <a:r>
            <a:rPr lang="en-US" sz="1600" dirty="0" smtClean="0"/>
            <a:t>1</a:t>
          </a:r>
          <a:r>
            <a:rPr lang="zh-CN" sz="1600" dirty="0" smtClean="0"/>
            <a:t>）</a:t>
          </a:r>
          <a:r>
            <a:rPr lang="en-US" sz="1600" dirty="0" smtClean="0"/>
            <a:t>-</a:t>
          </a:r>
          <a:r>
            <a:rPr lang="zh-CN" sz="1600" dirty="0" smtClean="0"/>
            <a:t>（</a:t>
          </a:r>
          <a:r>
            <a:rPr lang="en-US" sz="1600" dirty="0" smtClean="0"/>
            <a:t>3</a:t>
          </a:r>
          <a:r>
            <a:rPr lang="zh-CN" sz="1600" dirty="0" smtClean="0"/>
            <a:t>）材料外，如向同名资本金账户划出，应审核前次资金使用真实性材料，向境内再投资专用账户划转，如涉及股权转让交易的，应严格审核交易标的企业运作实际情况，如涉及个人股权交易的，应审核标的企业股权结构，并在交易完成后，要求相关个人提交所得税纳税证明材料。</a:t>
          </a:r>
          <a:endParaRPr lang="zh-CN" sz="1600" dirty="0"/>
        </a:p>
      </dgm:t>
    </dgm:pt>
    <dgm:pt modelId="{CC5C22DD-66CD-4796-B3F4-6D21AAADC571}" type="parTrans" cxnId="{B4CE989C-1B98-4590-850F-5115D03415D2}">
      <dgm:prSet/>
      <dgm:spPr/>
      <dgm:t>
        <a:bodyPr/>
        <a:lstStyle/>
        <a:p>
          <a:endParaRPr lang="zh-CN" altLang="en-US"/>
        </a:p>
      </dgm:t>
    </dgm:pt>
    <dgm:pt modelId="{E8347F35-4624-4A6C-8D57-D7BB3974DC71}" type="sibTrans" cxnId="{B4CE989C-1B98-4590-850F-5115D03415D2}">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EC87BD39-88E8-46BE-AC54-0747A81BD98E}" type="pres">
      <dgm:prSet presAssocID="{E8440093-FB33-4DDB-9BF2-CBC15144F501}" presName="linNode" presStyleCnt="0"/>
      <dgm:spPr/>
      <dgm:t>
        <a:bodyPr/>
        <a:lstStyle/>
        <a:p>
          <a:endParaRPr lang="zh-CN" altLang="en-US"/>
        </a:p>
      </dgm:t>
    </dgm:pt>
    <dgm:pt modelId="{52720201-2F2E-453A-BCC4-897212CE0659}" type="pres">
      <dgm:prSet presAssocID="{E8440093-FB33-4DDB-9BF2-CBC15144F501}" presName="parentText" presStyleLbl="node1" presStyleIdx="0" presStyleCnt="1" custScaleX="52539" custScaleY="83636">
        <dgm:presLayoutVars>
          <dgm:chMax val="1"/>
          <dgm:bulletEnabled val="1"/>
        </dgm:presLayoutVars>
      </dgm:prSet>
      <dgm:spPr/>
      <dgm:t>
        <a:bodyPr/>
        <a:lstStyle/>
        <a:p>
          <a:endParaRPr lang="zh-CN" altLang="en-US"/>
        </a:p>
      </dgm:t>
    </dgm:pt>
    <dgm:pt modelId="{49A3D1C9-46FA-42DB-81DF-D96EDEA0791A}" type="pres">
      <dgm:prSet presAssocID="{E8440093-FB33-4DDB-9BF2-CBC15144F501}" presName="descendantText" presStyleLbl="alignAccFollowNode1" presStyleIdx="0" presStyleCnt="1">
        <dgm:presLayoutVars>
          <dgm:bulletEnabled val="1"/>
        </dgm:presLayoutVars>
      </dgm:prSet>
      <dgm:spPr/>
      <dgm:t>
        <a:bodyPr/>
        <a:lstStyle/>
        <a:p>
          <a:endParaRPr lang="zh-CN" altLang="en-US"/>
        </a:p>
      </dgm:t>
    </dgm:pt>
  </dgm:ptLst>
  <dgm:cxnLst>
    <dgm:cxn modelId="{FFF4F98A-77AE-4A66-8039-9A943DEC7F96}" srcId="{E8440093-FB33-4DDB-9BF2-CBC15144F501}" destId="{9D58BECA-6DD5-461C-A8E8-C7E6CD3A1CC9}" srcOrd="0" destOrd="0" parTransId="{E41ADA70-A2C1-49C7-9EC3-FA02E7849A04}" sibTransId="{3A43FC50-9C76-499F-A0D9-3C792992F8B0}"/>
    <dgm:cxn modelId="{BBE79F45-0E06-4931-BC20-06A1D2892E5F}" type="presOf" srcId="{A460CF16-8285-4C3E-B552-4911DB646693}" destId="{67B0E45C-75D4-4FAF-B55A-5393B7772051}" srcOrd="0" destOrd="0" presId="urn:microsoft.com/office/officeart/2005/8/layout/vList5"/>
    <dgm:cxn modelId="{5432561C-453B-4134-8497-41138CDA8E6D}" srcId="{E8440093-FB33-4DDB-9BF2-CBC15144F501}" destId="{874693E9-0612-459F-A62E-C15A893E9233}" srcOrd="1" destOrd="0" parTransId="{A0F021B7-B2D4-4031-BA83-3F170DBC6995}" sibTransId="{95C1F5D7-E36E-4F35-B677-56ADE825965E}"/>
    <dgm:cxn modelId="{CA39B0EB-6D70-408D-8285-3C2AB06B75A2}" type="presOf" srcId="{E2878F99-F1C2-4C32-90C0-A30223E9DF77}" destId="{49A3D1C9-46FA-42DB-81DF-D96EDEA0791A}" srcOrd="0" destOrd="3" presId="urn:microsoft.com/office/officeart/2005/8/layout/vList5"/>
    <dgm:cxn modelId="{D77FF484-677E-4E66-8AB1-08CC658DAF52}" srcId="{E8440093-FB33-4DDB-9BF2-CBC15144F501}" destId="{835602EE-4354-402A-AE0C-11A2083D933B}" srcOrd="2" destOrd="0" parTransId="{1BA2EC41-5984-48D2-A1A5-7ED9D368F32B}" sibTransId="{5FCA5605-C9CA-4CD1-ABAD-198A8EDA5259}"/>
    <dgm:cxn modelId="{2B0EA989-E23E-4708-8850-F80FA18C9E15}" type="presOf" srcId="{9D58BECA-6DD5-461C-A8E8-C7E6CD3A1CC9}" destId="{49A3D1C9-46FA-42DB-81DF-D96EDEA0791A}" srcOrd="0" destOrd="0" presId="urn:microsoft.com/office/officeart/2005/8/layout/vList5"/>
    <dgm:cxn modelId="{B3E50A45-0124-4A65-BD9A-C0193BB043B2}" type="presOf" srcId="{874693E9-0612-459F-A62E-C15A893E9233}" destId="{49A3D1C9-46FA-42DB-81DF-D96EDEA0791A}" srcOrd="0" destOrd="1" presId="urn:microsoft.com/office/officeart/2005/8/layout/vList5"/>
    <dgm:cxn modelId="{B236B7E1-5F2B-495F-91BE-CCFE9C0790D8}" srcId="{E8440093-FB33-4DDB-9BF2-CBC15144F501}" destId="{E2878F99-F1C2-4C32-90C0-A30223E9DF77}" srcOrd="3" destOrd="0" parTransId="{49D5DBA0-77A2-45B2-A1BC-5F615B19086B}" sibTransId="{F17E0CCE-66F5-473C-8563-DB9BCD0AF251}"/>
    <dgm:cxn modelId="{EA768A9D-25DC-4C14-BDD4-3B7880B99335}" type="presOf" srcId="{835602EE-4354-402A-AE0C-11A2083D933B}" destId="{49A3D1C9-46FA-42DB-81DF-D96EDEA0791A}" srcOrd="0" destOrd="2" presId="urn:microsoft.com/office/officeart/2005/8/layout/vList5"/>
    <dgm:cxn modelId="{58A6A6C0-4CE6-4660-8AA8-02EE17A9EDA1}" type="presOf" srcId="{441EF279-B446-414F-9A78-66473A5A137E}" destId="{49A3D1C9-46FA-42DB-81DF-D96EDEA0791A}" srcOrd="0" destOrd="4" presId="urn:microsoft.com/office/officeart/2005/8/layout/vList5"/>
    <dgm:cxn modelId="{5B9D8C54-5968-4897-BB08-ABA448D2F15D}" type="presOf" srcId="{E8440093-FB33-4DDB-9BF2-CBC15144F501}" destId="{52720201-2F2E-453A-BCC4-897212CE0659}" srcOrd="0" destOrd="0" presId="urn:microsoft.com/office/officeart/2005/8/layout/vList5"/>
    <dgm:cxn modelId="{B4CE989C-1B98-4590-850F-5115D03415D2}" srcId="{E8440093-FB33-4DDB-9BF2-CBC15144F501}" destId="{441EF279-B446-414F-9A78-66473A5A137E}" srcOrd="4" destOrd="0" parTransId="{CC5C22DD-66CD-4796-B3F4-6D21AAADC571}" sibTransId="{E8347F35-4624-4A6C-8D57-D7BB3974DC71}"/>
    <dgm:cxn modelId="{8423B3F8-C9F0-4591-B364-ADB1138105ED}" srcId="{A460CF16-8285-4C3E-B552-4911DB646693}" destId="{E8440093-FB33-4DDB-9BF2-CBC15144F501}" srcOrd="0" destOrd="0" parTransId="{372569B9-C855-484C-AC09-2C32AC384C3F}" sibTransId="{B844108B-B0EC-4E30-8B5C-3D2BCB21BA5A}"/>
    <dgm:cxn modelId="{052D72F3-F1C8-4460-8CC9-75F9E797BF72}" type="presParOf" srcId="{67B0E45C-75D4-4FAF-B55A-5393B7772051}" destId="{EC87BD39-88E8-46BE-AC54-0747A81BD98E}" srcOrd="0" destOrd="0" presId="urn:microsoft.com/office/officeart/2005/8/layout/vList5"/>
    <dgm:cxn modelId="{1C8AFE26-C199-498D-B805-01F3D5DCB915}" type="presParOf" srcId="{EC87BD39-88E8-46BE-AC54-0747A81BD98E}" destId="{52720201-2F2E-453A-BCC4-897212CE0659}" srcOrd="0" destOrd="0" presId="urn:microsoft.com/office/officeart/2005/8/layout/vList5"/>
    <dgm:cxn modelId="{0D93FC8E-DC65-447D-8B15-D8475512FD2D}" type="presParOf" srcId="{EC87BD39-88E8-46BE-AC54-0747A81BD98E}" destId="{49A3D1C9-46FA-42DB-81DF-D96EDEA0791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E8440093-FB33-4DDB-9BF2-CBC15144F501}">
      <dgm:prSet phldrT="[文本]" custT="1"/>
      <dgm:spPr/>
      <dgm:t>
        <a:bodyPr/>
        <a:lstStyle/>
        <a:p>
          <a:r>
            <a:rPr lang="zh-CN" altLang="en-US" sz="4000" b="1" dirty="0" smtClean="0"/>
            <a:t>审核材料（四）</a:t>
          </a:r>
        </a:p>
      </dgm:t>
    </dgm:pt>
    <dgm:pt modelId="{372569B9-C855-484C-AC09-2C32AC384C3F}" type="parTrans" cxnId="{8423B3F8-C9F0-4591-B364-ADB1138105ED}">
      <dgm:prSet/>
      <dgm:spPr/>
      <dgm:t>
        <a:bodyPr/>
        <a:lstStyle/>
        <a:p>
          <a:endParaRPr lang="zh-CN" altLang="en-US"/>
        </a:p>
      </dgm:t>
    </dgm:pt>
    <dgm:pt modelId="{B844108B-B0EC-4E30-8B5C-3D2BCB21BA5A}" type="sibTrans" cxnId="{8423B3F8-C9F0-4591-B364-ADB1138105ED}">
      <dgm:prSet/>
      <dgm:spPr/>
      <dgm:t>
        <a:bodyPr/>
        <a:lstStyle/>
        <a:p>
          <a:endParaRPr lang="zh-CN" altLang="en-US"/>
        </a:p>
      </dgm:t>
    </dgm:pt>
    <dgm:pt modelId="{9D58BECA-6DD5-461C-A8E8-C7E6CD3A1CC9}">
      <dgm:prSet phldrT="[文本]" custT="1"/>
      <dgm:spPr/>
      <dgm:t>
        <a:bodyPr/>
        <a:lstStyle/>
        <a:p>
          <a:r>
            <a:rPr lang="zh-CN" sz="1800" b="1" dirty="0" smtClean="0"/>
            <a:t>（</a:t>
          </a:r>
          <a:r>
            <a:rPr lang="en-US" sz="1800" b="1" dirty="0" smtClean="0"/>
            <a:t>3</a:t>
          </a:r>
          <a:r>
            <a:rPr lang="zh-CN" sz="1800" b="1" dirty="0" smtClean="0"/>
            <a:t>）付汇</a:t>
          </a:r>
          <a:endParaRPr lang="zh-CN" altLang="en-US" sz="1800" b="1" dirty="0"/>
        </a:p>
      </dgm:t>
    </dgm:pt>
    <dgm:pt modelId="{E41ADA70-A2C1-49C7-9EC3-FA02E7849A04}" type="parTrans" cxnId="{FFF4F98A-77AE-4A66-8039-9A943DEC7F96}">
      <dgm:prSet/>
      <dgm:spPr/>
      <dgm:t>
        <a:bodyPr/>
        <a:lstStyle/>
        <a:p>
          <a:endParaRPr lang="zh-CN" altLang="en-US"/>
        </a:p>
      </dgm:t>
    </dgm:pt>
    <dgm:pt modelId="{3A43FC50-9C76-499F-A0D9-3C792992F8B0}" type="sibTrans" cxnId="{FFF4F98A-77AE-4A66-8039-9A943DEC7F96}">
      <dgm:prSet/>
      <dgm:spPr/>
      <dgm:t>
        <a:bodyPr/>
        <a:lstStyle/>
        <a:p>
          <a:endParaRPr lang="zh-CN" altLang="en-US"/>
        </a:p>
      </dgm:t>
    </dgm:pt>
    <dgm:pt modelId="{3A4C979F-935A-4AE1-9744-7D65182FCFD6}">
      <dgm:prSet custT="1"/>
      <dgm:spPr/>
      <dgm:t>
        <a:bodyPr/>
        <a:lstStyle/>
        <a:p>
          <a:r>
            <a:rPr lang="en-US" sz="1800" dirty="0" smtClean="0"/>
            <a:t>A.</a:t>
          </a:r>
          <a:r>
            <a:rPr lang="zh-CN" sz="1800" dirty="0" smtClean="0"/>
            <a:t>货币出资入账登记表</a:t>
          </a:r>
          <a:r>
            <a:rPr lang="en-US" sz="1800" dirty="0" smtClean="0"/>
            <a:t>;</a:t>
          </a:r>
          <a:endParaRPr lang="zh-CN" sz="1800" dirty="0"/>
        </a:p>
      </dgm:t>
    </dgm:pt>
    <dgm:pt modelId="{5DCBFDAC-36A4-46BD-87CD-28B299C6CE6B}" type="parTrans" cxnId="{DC23C3BC-31DD-4E37-BD11-2581CFFBB3FD}">
      <dgm:prSet/>
      <dgm:spPr/>
      <dgm:t>
        <a:bodyPr/>
        <a:lstStyle/>
        <a:p>
          <a:endParaRPr lang="zh-CN" altLang="en-US"/>
        </a:p>
      </dgm:t>
    </dgm:pt>
    <dgm:pt modelId="{10101CB8-39B7-4BD9-A010-876AA4F0617D}" type="sibTrans" cxnId="{DC23C3BC-31DD-4E37-BD11-2581CFFBB3FD}">
      <dgm:prSet/>
      <dgm:spPr/>
      <dgm:t>
        <a:bodyPr/>
        <a:lstStyle/>
        <a:p>
          <a:endParaRPr lang="zh-CN" altLang="en-US"/>
        </a:p>
      </dgm:t>
    </dgm:pt>
    <dgm:pt modelId="{F08303F3-A8AE-443B-9084-7CE549747B28}">
      <dgm:prSet custT="1"/>
      <dgm:spPr/>
      <dgm:t>
        <a:bodyPr/>
        <a:lstStyle/>
        <a:p>
          <a:r>
            <a:rPr lang="en-US" sz="1800" dirty="0" smtClean="0"/>
            <a:t>B.</a:t>
          </a:r>
          <a:r>
            <a:rPr lang="zh-CN" sz="1800" dirty="0" smtClean="0"/>
            <a:t>交易真实性、合法性证明材料。</a:t>
          </a:r>
          <a:endParaRPr lang="zh-CN" sz="1800" dirty="0"/>
        </a:p>
      </dgm:t>
    </dgm:pt>
    <dgm:pt modelId="{07B0B881-B083-4603-AA07-F9CF566F3689}" type="parTrans" cxnId="{C8C20BEF-1AC3-437B-B299-9BC2B0774969}">
      <dgm:prSet/>
      <dgm:spPr/>
      <dgm:t>
        <a:bodyPr/>
        <a:lstStyle/>
        <a:p>
          <a:endParaRPr lang="zh-CN" altLang="en-US"/>
        </a:p>
      </dgm:t>
    </dgm:pt>
    <dgm:pt modelId="{4830A830-BC0A-498D-8197-629CC3251185}" type="sibTrans" cxnId="{C8C20BEF-1AC3-437B-B299-9BC2B0774969}">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EC87BD39-88E8-46BE-AC54-0747A81BD98E}" type="pres">
      <dgm:prSet presAssocID="{E8440093-FB33-4DDB-9BF2-CBC15144F501}" presName="linNode" presStyleCnt="0"/>
      <dgm:spPr/>
      <dgm:t>
        <a:bodyPr/>
        <a:lstStyle/>
        <a:p>
          <a:endParaRPr lang="zh-CN" altLang="en-US"/>
        </a:p>
      </dgm:t>
    </dgm:pt>
    <dgm:pt modelId="{52720201-2F2E-453A-BCC4-897212CE0659}" type="pres">
      <dgm:prSet presAssocID="{E8440093-FB33-4DDB-9BF2-CBC15144F501}" presName="parentText" presStyleLbl="node1" presStyleIdx="0" presStyleCnt="1" custScaleX="52539" custScaleY="83636">
        <dgm:presLayoutVars>
          <dgm:chMax val="1"/>
          <dgm:bulletEnabled val="1"/>
        </dgm:presLayoutVars>
      </dgm:prSet>
      <dgm:spPr/>
      <dgm:t>
        <a:bodyPr/>
        <a:lstStyle/>
        <a:p>
          <a:endParaRPr lang="zh-CN" altLang="en-US"/>
        </a:p>
      </dgm:t>
    </dgm:pt>
    <dgm:pt modelId="{49A3D1C9-46FA-42DB-81DF-D96EDEA0791A}" type="pres">
      <dgm:prSet presAssocID="{E8440093-FB33-4DDB-9BF2-CBC15144F501}" presName="descendantText" presStyleLbl="alignAccFollowNode1" presStyleIdx="0" presStyleCnt="1">
        <dgm:presLayoutVars>
          <dgm:bulletEnabled val="1"/>
        </dgm:presLayoutVars>
      </dgm:prSet>
      <dgm:spPr/>
      <dgm:t>
        <a:bodyPr/>
        <a:lstStyle/>
        <a:p>
          <a:endParaRPr lang="zh-CN" altLang="en-US"/>
        </a:p>
      </dgm:t>
    </dgm:pt>
  </dgm:ptLst>
  <dgm:cxnLst>
    <dgm:cxn modelId="{2A5CB0DA-43AA-4915-B80A-67A66E7550A3}" type="presOf" srcId="{9D58BECA-6DD5-461C-A8E8-C7E6CD3A1CC9}" destId="{49A3D1C9-46FA-42DB-81DF-D96EDEA0791A}" srcOrd="0" destOrd="0" presId="urn:microsoft.com/office/officeart/2005/8/layout/vList5"/>
    <dgm:cxn modelId="{4EF1BB71-2EE5-43B4-BFBF-D302B0785BAD}" type="presOf" srcId="{3A4C979F-935A-4AE1-9744-7D65182FCFD6}" destId="{49A3D1C9-46FA-42DB-81DF-D96EDEA0791A}" srcOrd="0" destOrd="1" presId="urn:microsoft.com/office/officeart/2005/8/layout/vList5"/>
    <dgm:cxn modelId="{FFF4F98A-77AE-4A66-8039-9A943DEC7F96}" srcId="{E8440093-FB33-4DDB-9BF2-CBC15144F501}" destId="{9D58BECA-6DD5-461C-A8E8-C7E6CD3A1CC9}" srcOrd="0" destOrd="0" parTransId="{E41ADA70-A2C1-49C7-9EC3-FA02E7849A04}" sibTransId="{3A43FC50-9C76-499F-A0D9-3C792992F8B0}"/>
    <dgm:cxn modelId="{52B6C905-9ED1-473E-A547-7867CAB53257}" type="presOf" srcId="{A460CF16-8285-4C3E-B552-4911DB646693}" destId="{67B0E45C-75D4-4FAF-B55A-5393B7772051}" srcOrd="0" destOrd="0" presId="urn:microsoft.com/office/officeart/2005/8/layout/vList5"/>
    <dgm:cxn modelId="{C8C20BEF-1AC3-437B-B299-9BC2B0774969}" srcId="{E8440093-FB33-4DDB-9BF2-CBC15144F501}" destId="{F08303F3-A8AE-443B-9084-7CE549747B28}" srcOrd="2" destOrd="0" parTransId="{07B0B881-B083-4603-AA07-F9CF566F3689}" sibTransId="{4830A830-BC0A-498D-8197-629CC3251185}"/>
    <dgm:cxn modelId="{8423B3F8-C9F0-4591-B364-ADB1138105ED}" srcId="{A460CF16-8285-4C3E-B552-4911DB646693}" destId="{E8440093-FB33-4DDB-9BF2-CBC15144F501}" srcOrd="0" destOrd="0" parTransId="{372569B9-C855-484C-AC09-2C32AC384C3F}" sibTransId="{B844108B-B0EC-4E30-8B5C-3D2BCB21BA5A}"/>
    <dgm:cxn modelId="{D3DF21E0-6A00-46F5-A6CD-F06757DB8D5F}" type="presOf" srcId="{E8440093-FB33-4DDB-9BF2-CBC15144F501}" destId="{52720201-2F2E-453A-BCC4-897212CE0659}" srcOrd="0" destOrd="0" presId="urn:microsoft.com/office/officeart/2005/8/layout/vList5"/>
    <dgm:cxn modelId="{DC23C3BC-31DD-4E37-BD11-2581CFFBB3FD}" srcId="{E8440093-FB33-4DDB-9BF2-CBC15144F501}" destId="{3A4C979F-935A-4AE1-9744-7D65182FCFD6}" srcOrd="1" destOrd="0" parTransId="{5DCBFDAC-36A4-46BD-87CD-28B299C6CE6B}" sibTransId="{10101CB8-39B7-4BD9-A010-876AA4F0617D}"/>
    <dgm:cxn modelId="{1CB27268-D334-4433-B425-541AF9C525EB}" type="presOf" srcId="{F08303F3-A8AE-443B-9084-7CE549747B28}" destId="{49A3D1C9-46FA-42DB-81DF-D96EDEA0791A}" srcOrd="0" destOrd="2" presId="urn:microsoft.com/office/officeart/2005/8/layout/vList5"/>
    <dgm:cxn modelId="{78D094BC-91FF-4F10-B605-7AAA68A5DEBE}" type="presParOf" srcId="{67B0E45C-75D4-4FAF-B55A-5393B7772051}" destId="{EC87BD39-88E8-46BE-AC54-0747A81BD98E}" srcOrd="0" destOrd="0" presId="urn:microsoft.com/office/officeart/2005/8/layout/vList5"/>
    <dgm:cxn modelId="{5DB73349-C948-4438-A999-4E3A85CB533F}" type="presParOf" srcId="{EC87BD39-88E8-46BE-AC54-0747A81BD98E}" destId="{52720201-2F2E-453A-BCC4-897212CE0659}" srcOrd="0" destOrd="0" presId="urn:microsoft.com/office/officeart/2005/8/layout/vList5"/>
    <dgm:cxn modelId="{3E99AC1B-2E19-49C0-B771-25E8920F895C}" type="presParOf" srcId="{EC87BD39-88E8-46BE-AC54-0747A81BD98E}" destId="{49A3D1C9-46FA-42DB-81DF-D96EDEA0791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en-US" sz="1400" dirty="0" smtClean="0"/>
            <a:t>1.</a:t>
          </a:r>
          <a:r>
            <a:rPr lang="zh-CN" sz="1400" dirty="0" smtClean="0"/>
            <a:t>通过资本项目信息系统确认外商投资企业已按规定办理年度存量权益登记，被管控企业不得办理资本项下相关业务；</a:t>
          </a:r>
          <a:endParaRPr lang="zh-CN" altLang="en-US" sz="1400" b="0"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3D7DEF1F-DB10-40B9-83E4-FE8CB62EC84E}">
      <dgm:prSet custT="1"/>
      <dgm:spPr/>
      <dgm:t>
        <a:bodyPr/>
        <a:lstStyle/>
        <a:p>
          <a:r>
            <a:rPr lang="en-US" sz="1400" dirty="0" smtClean="0"/>
            <a:t>2.</a:t>
          </a:r>
          <a:r>
            <a:rPr lang="zh-CN" sz="1400" dirty="0" smtClean="0"/>
            <a:t>银行应在外汇资本金账户开立后及时通过国家外汇管理局应用服务平台报送开户信息，关注开户信息报送情况</a:t>
          </a:r>
          <a:r>
            <a:rPr lang="zh-CN" altLang="en-US" sz="1400" dirty="0" smtClean="0"/>
            <a:t>，</a:t>
          </a:r>
          <a:r>
            <a:rPr lang="zh-CN" sz="1400" dirty="0" smtClean="0"/>
            <a:t>填写业务登记凭证业务编号。</a:t>
          </a:r>
          <a:endParaRPr lang="zh-CN" sz="1400" dirty="0"/>
        </a:p>
      </dgm:t>
    </dgm:pt>
    <dgm:pt modelId="{DAFD336E-F41B-4B3D-B7F2-B668812D9337}" type="parTrans" cxnId="{A1C9E5C8-A0EA-4829-88A7-10C4088B638F}">
      <dgm:prSet/>
      <dgm:spPr/>
      <dgm:t>
        <a:bodyPr/>
        <a:lstStyle/>
        <a:p>
          <a:endParaRPr lang="zh-CN" altLang="en-US"/>
        </a:p>
      </dgm:t>
    </dgm:pt>
    <dgm:pt modelId="{B3836DD1-04C2-4B11-BCB5-BC3A86903E1D}" type="sibTrans" cxnId="{A1C9E5C8-A0EA-4829-88A7-10C4088B638F}">
      <dgm:prSet/>
      <dgm:spPr/>
      <dgm:t>
        <a:bodyPr/>
        <a:lstStyle/>
        <a:p>
          <a:endParaRPr lang="zh-CN" altLang="en-US"/>
        </a:p>
      </dgm:t>
    </dgm:pt>
    <dgm:pt modelId="{633637AD-36C3-48FD-BC6B-8319FDAF3F8A}">
      <dgm:prSet custT="1"/>
      <dgm:spPr/>
      <dgm:t>
        <a:bodyPr/>
        <a:lstStyle/>
        <a:p>
          <a:r>
            <a:rPr lang="en-US" sz="1400" smtClean="0"/>
            <a:t>3.</a:t>
          </a:r>
          <a:r>
            <a:rPr lang="zh-CN" sz="1400" smtClean="0"/>
            <a:t>本次入账金额不得超过控制信息表中尚可流入金额，因汇率差异等特殊原因导致实际流入金额超出尚可流入金额的，累计超出金额原则上不得超过等值</a:t>
          </a:r>
          <a:r>
            <a:rPr lang="en-US" sz="1400" smtClean="0"/>
            <a:t>3</a:t>
          </a:r>
          <a:r>
            <a:rPr lang="zh-CN" sz="1400" smtClean="0"/>
            <a:t>万美元（同名资本金境内原币划转不需要看控制信息）；</a:t>
          </a:r>
          <a:endParaRPr lang="zh-CN" sz="1400"/>
        </a:p>
      </dgm:t>
    </dgm:pt>
    <dgm:pt modelId="{C577FE7D-B4AF-4C8F-9657-A08E4234AE41}" type="parTrans" cxnId="{12406FBA-C15A-4397-B50D-316EA4E70F1E}">
      <dgm:prSet/>
      <dgm:spPr/>
      <dgm:t>
        <a:bodyPr/>
        <a:lstStyle/>
        <a:p>
          <a:endParaRPr lang="zh-CN" altLang="en-US"/>
        </a:p>
      </dgm:t>
    </dgm:pt>
    <dgm:pt modelId="{92BAA24F-7299-4854-A64B-90232697D7DA}" type="sibTrans" cxnId="{12406FBA-C15A-4397-B50D-316EA4E70F1E}">
      <dgm:prSet/>
      <dgm:spPr/>
      <dgm:t>
        <a:bodyPr/>
        <a:lstStyle/>
        <a:p>
          <a:endParaRPr lang="zh-CN" altLang="en-US"/>
        </a:p>
      </dgm:t>
    </dgm:pt>
    <dgm:pt modelId="{CBC9F0DF-D0B9-4D68-9342-4B9EB2CE18A6}">
      <dgm:prSet custT="1"/>
      <dgm:spPr/>
      <dgm:t>
        <a:bodyPr/>
        <a:lstStyle/>
        <a:p>
          <a:r>
            <a:rPr lang="en-US" sz="1400" smtClean="0"/>
            <a:t>4.</a:t>
          </a:r>
          <a:r>
            <a:rPr lang="zh-CN" sz="1400" smtClean="0"/>
            <a:t>国际收支申报时，须按《国家外汇管理局关于推广资本项目信息系统的通知》要求在“外汇局批件号</a:t>
          </a:r>
          <a:r>
            <a:rPr lang="en-US" sz="1400" smtClean="0"/>
            <a:t>/</a:t>
          </a:r>
          <a:r>
            <a:rPr lang="zh-CN" sz="1400" smtClean="0"/>
            <a:t>备案表号</a:t>
          </a:r>
          <a:r>
            <a:rPr lang="en-US" sz="1400" smtClean="0"/>
            <a:t>/</a:t>
          </a:r>
          <a:r>
            <a:rPr lang="zh-CN" sz="1400" smtClean="0"/>
            <a:t>业务编号”中准确填写核准件编号或业务编号。对于既存在业务编号又存在核准件号的业务，秉承“核准件号优先”的原则。</a:t>
          </a:r>
          <a:endParaRPr lang="zh-CN" sz="1400"/>
        </a:p>
      </dgm:t>
    </dgm:pt>
    <dgm:pt modelId="{B07253C6-9463-4DF1-ACCD-0AC0D4903E25}" type="parTrans" cxnId="{33AC67AE-47EE-443F-A282-73FB761D88DE}">
      <dgm:prSet/>
      <dgm:spPr/>
      <dgm:t>
        <a:bodyPr/>
        <a:lstStyle/>
        <a:p>
          <a:endParaRPr lang="zh-CN" altLang="en-US"/>
        </a:p>
      </dgm:t>
    </dgm:pt>
    <dgm:pt modelId="{ABC61F63-F906-4015-890A-FDD273B0F40A}" type="sibTrans" cxnId="{33AC67AE-47EE-443F-A282-73FB761D88DE}">
      <dgm:prSet/>
      <dgm:spPr/>
      <dgm:t>
        <a:bodyPr/>
        <a:lstStyle/>
        <a:p>
          <a:endParaRPr lang="zh-CN" altLang="en-US"/>
        </a:p>
      </dgm:t>
    </dgm:pt>
    <dgm:pt modelId="{1C93A229-EC40-49FD-807F-93FACD262B88}">
      <dgm:prSet custT="1"/>
      <dgm:spPr/>
      <dgm:t>
        <a:bodyPr/>
        <a:lstStyle/>
        <a:p>
          <a:r>
            <a:rPr lang="en-US" sz="1400" smtClean="0"/>
            <a:t>5.</a:t>
          </a:r>
          <a:r>
            <a:rPr lang="zh-CN" sz="1400" smtClean="0"/>
            <a:t>银行应及时报送入账信息，关注资本项目信息系统数据报送情况。</a:t>
          </a:r>
          <a:endParaRPr lang="zh-CN" sz="1400"/>
        </a:p>
      </dgm:t>
    </dgm:pt>
    <dgm:pt modelId="{0B562E77-004C-46AC-A323-65A4422E0D6B}" type="parTrans" cxnId="{D8DA7E4E-24D6-413C-9E04-E03FD0D808FE}">
      <dgm:prSet/>
      <dgm:spPr/>
      <dgm:t>
        <a:bodyPr/>
        <a:lstStyle/>
        <a:p>
          <a:endParaRPr lang="zh-CN" altLang="en-US"/>
        </a:p>
      </dgm:t>
    </dgm:pt>
    <dgm:pt modelId="{33F8C5D5-6235-448A-B26E-A55A50C174BF}" type="sibTrans" cxnId="{D8DA7E4E-24D6-413C-9E04-E03FD0D808FE}">
      <dgm:prSet/>
      <dgm:spPr/>
      <dgm:t>
        <a:bodyPr/>
        <a:lstStyle/>
        <a:p>
          <a:endParaRPr lang="zh-CN" altLang="en-US"/>
        </a:p>
      </dgm:t>
    </dgm:pt>
    <dgm:pt modelId="{06000085-3571-4D49-98E2-FD574E6D8897}">
      <dgm:prSet custT="1"/>
      <dgm:spPr/>
      <dgm:t>
        <a:bodyPr/>
        <a:lstStyle/>
        <a:p>
          <a:r>
            <a:rPr lang="en-US" sz="1400" dirty="0" smtClean="0"/>
            <a:t>6.</a:t>
          </a:r>
          <a:r>
            <a:rPr lang="zh-CN" sz="1400" dirty="0" smtClean="0"/>
            <a:t>在资本项目信息系统尚可汇出额度内办理资金收付；</a:t>
          </a:r>
          <a:endParaRPr lang="zh-CN" sz="1400" dirty="0"/>
        </a:p>
      </dgm:t>
    </dgm:pt>
    <dgm:pt modelId="{445DD46A-D6EC-4078-97D8-253EDDB1A844}" type="parTrans" cxnId="{5E4DD5BE-E14E-4F26-A193-7D6224C18AA4}">
      <dgm:prSet/>
      <dgm:spPr/>
      <dgm:t>
        <a:bodyPr/>
        <a:lstStyle/>
        <a:p>
          <a:endParaRPr lang="zh-CN" altLang="en-US"/>
        </a:p>
      </dgm:t>
    </dgm:pt>
    <dgm:pt modelId="{303BB87B-5342-4CC2-8EED-4D2E63F94112}" type="sibTrans" cxnId="{5E4DD5BE-E14E-4F26-A193-7D6224C18AA4}">
      <dgm:prSet/>
      <dgm:spPr/>
      <dgm:t>
        <a:bodyPr/>
        <a:lstStyle/>
        <a:p>
          <a:endParaRPr lang="zh-CN" altLang="en-US"/>
        </a:p>
      </dgm:t>
    </dgm:pt>
    <dgm:pt modelId="{94B3D5FB-E5FC-44E2-9738-AFADFE9093CC}">
      <dgm:prSet custT="1"/>
      <dgm:spPr/>
      <dgm:t>
        <a:bodyPr/>
        <a:lstStyle/>
        <a:p>
          <a:r>
            <a:rPr lang="en-US" sz="1400" dirty="0" smtClean="0"/>
            <a:t>7.</a:t>
          </a:r>
          <a:r>
            <a:rPr lang="zh-CN" sz="1400" dirty="0" smtClean="0"/>
            <a:t>资本金账户内资金使用应当符合企业经营范围，结汇</a:t>
          </a:r>
          <a:r>
            <a:rPr lang="en-US" sz="1400" dirty="0" smtClean="0"/>
            <a:t>/</a:t>
          </a:r>
          <a:r>
            <a:rPr lang="zh-CN" sz="1400" dirty="0" smtClean="0"/>
            <a:t>支付金额应当与其经营规模相匹配，所提供的商业合同应符合法律法规和商业惯例，要素应当完整，签章应当齐全，条款清晰明确。</a:t>
          </a:r>
          <a:r>
            <a:rPr lang="zh-CN" altLang="en-US" sz="1400" dirty="0" smtClean="0"/>
            <a:t>对于合理性存在明显瑕疵的业务，应当不予办理。</a:t>
          </a:r>
          <a:endParaRPr lang="zh-CN" sz="1400" dirty="0"/>
        </a:p>
      </dgm:t>
    </dgm:pt>
    <dgm:pt modelId="{4F558206-380D-4C75-8CDF-6DB1C8E073EE}" type="parTrans" cxnId="{19554B16-2800-4E4B-B452-D2CC344FFCB8}">
      <dgm:prSet/>
      <dgm:spPr/>
    </dgm:pt>
    <dgm:pt modelId="{FFED8772-529B-45FC-AF24-63C668B6A945}" type="sibTrans" cxnId="{19554B16-2800-4E4B-B452-D2CC344FFCB8}">
      <dgm:prSet/>
      <dgm:spPr/>
    </dgm:pt>
    <dgm:pt modelId="{D3263D06-FD42-44A5-91C4-8A06CAD833A4}">
      <dgm:prSet custT="1"/>
      <dgm:spPr/>
      <dgm:t>
        <a:bodyPr/>
        <a:lstStyle/>
        <a:p>
          <a:r>
            <a:rPr lang="en-US" sz="1400" smtClean="0"/>
            <a:t>8.</a:t>
          </a:r>
          <a:r>
            <a:rPr lang="zh-CN" sz="1400" smtClean="0"/>
            <a:t>外汇资本金账户关闭审核材料。</a:t>
          </a:r>
          <a:endParaRPr lang="zh-CN" sz="1400"/>
        </a:p>
      </dgm:t>
    </dgm:pt>
    <dgm:pt modelId="{CED779BF-DC52-4FA4-9F4F-3BE726E65307}" type="parTrans" cxnId="{14CEEBF8-2E46-4BC6-8F1E-1E574EDF1506}">
      <dgm:prSet/>
      <dgm:spPr/>
      <dgm:t>
        <a:bodyPr/>
        <a:lstStyle/>
        <a:p>
          <a:endParaRPr lang="zh-CN" altLang="en-US"/>
        </a:p>
      </dgm:t>
    </dgm:pt>
    <dgm:pt modelId="{69CE0686-F715-4975-8FDA-FA9129E456FC}" type="sibTrans" cxnId="{14CEEBF8-2E46-4BC6-8F1E-1E574EDF1506}">
      <dgm:prSet/>
      <dgm:spPr/>
      <dgm:t>
        <a:bodyPr/>
        <a:lstStyle/>
        <a:p>
          <a:endParaRPr lang="zh-CN" altLang="en-US"/>
        </a:p>
      </dgm:t>
    </dgm:pt>
    <dgm:pt modelId="{15055E3F-9D3C-4168-A4AB-46F6CAB34110}">
      <dgm:prSet custT="1"/>
      <dgm:spPr/>
      <dgm:t>
        <a:bodyPr/>
        <a:lstStyle/>
        <a:p>
          <a:r>
            <a:rPr lang="en-US" sz="1400" dirty="0" smtClean="0"/>
            <a:t>9.</a:t>
          </a:r>
          <a:r>
            <a:rPr lang="zh-CN" sz="1400" dirty="0" smtClean="0"/>
            <a:t>银行应于资本金账户关闭后及时通过国家外汇管理局应用服务平台报送关户信息，关注关户信息报送情况。</a:t>
          </a:r>
          <a:endParaRPr lang="zh-CN" sz="1400" dirty="0"/>
        </a:p>
      </dgm:t>
    </dgm:pt>
    <dgm:pt modelId="{125F561C-7F9F-49F0-8DEF-5ECAF809A095}" type="parTrans" cxnId="{A37F129F-D1D1-40FD-B0EC-4731731E9861}">
      <dgm:prSet/>
      <dgm:spPr/>
      <dgm:t>
        <a:bodyPr/>
        <a:lstStyle/>
        <a:p>
          <a:endParaRPr lang="zh-CN" altLang="en-US"/>
        </a:p>
      </dgm:t>
    </dgm:pt>
    <dgm:pt modelId="{9013C436-46D3-4B0A-B600-FE8D4B895555}" type="sibTrans" cxnId="{A37F129F-D1D1-40FD-B0EC-4731731E9861}">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4859" custScaleY="118332">
        <dgm:presLayoutVars>
          <dgm:bulletEnabled val="1"/>
        </dgm:presLayoutVars>
      </dgm:prSet>
      <dgm:spPr/>
      <dgm:t>
        <a:bodyPr/>
        <a:lstStyle/>
        <a:p>
          <a:endParaRPr lang="zh-CN" altLang="en-US"/>
        </a:p>
      </dgm:t>
    </dgm:pt>
  </dgm:ptLst>
  <dgm:cxnLst>
    <dgm:cxn modelId="{D8DA7E4E-24D6-413C-9E04-E03FD0D808FE}" srcId="{05021A75-1E35-4623-872C-CEEBE7EDDAAB}" destId="{1C93A229-EC40-49FD-807F-93FACD262B88}" srcOrd="4" destOrd="0" parTransId="{0B562E77-004C-46AC-A323-65A4422E0D6B}" sibTransId="{33F8C5D5-6235-448A-B26E-A55A50C174BF}"/>
    <dgm:cxn modelId="{EC3D6FC3-65FB-46D2-BB4D-1A8A133CEE17}" type="presOf" srcId="{B56B8B80-022F-4687-8018-720B00F94ECA}" destId="{FDFBF808-E2F1-4485-A9CE-511DC2CD3A0F}" srcOrd="0" destOrd="0" presId="urn:microsoft.com/office/officeart/2005/8/layout/vList5"/>
    <dgm:cxn modelId="{5E4DD5BE-E14E-4F26-A193-7D6224C18AA4}" srcId="{05021A75-1E35-4623-872C-CEEBE7EDDAAB}" destId="{06000085-3571-4D49-98E2-FD574E6D8897}" srcOrd="5" destOrd="0" parTransId="{445DD46A-D6EC-4078-97D8-253EDDB1A844}" sibTransId="{303BB87B-5342-4CC2-8EED-4D2E63F94112}"/>
    <dgm:cxn modelId="{19554B16-2800-4E4B-B452-D2CC344FFCB8}" srcId="{05021A75-1E35-4623-872C-CEEBE7EDDAAB}" destId="{94B3D5FB-E5FC-44E2-9738-AFADFE9093CC}" srcOrd="6" destOrd="0" parTransId="{4F558206-380D-4C75-8CDF-6DB1C8E073EE}" sibTransId="{FFED8772-529B-45FC-AF24-63C668B6A945}"/>
    <dgm:cxn modelId="{14CEEBF8-2E46-4BC6-8F1E-1E574EDF1506}" srcId="{05021A75-1E35-4623-872C-CEEBE7EDDAAB}" destId="{D3263D06-FD42-44A5-91C4-8A06CAD833A4}" srcOrd="7" destOrd="0" parTransId="{CED779BF-DC52-4FA4-9F4F-3BE726E65307}" sibTransId="{69CE0686-F715-4975-8FDA-FA9129E456FC}"/>
    <dgm:cxn modelId="{A37F129F-D1D1-40FD-B0EC-4731731E9861}" srcId="{05021A75-1E35-4623-872C-CEEBE7EDDAAB}" destId="{15055E3F-9D3C-4168-A4AB-46F6CAB34110}" srcOrd="8" destOrd="0" parTransId="{125F561C-7F9F-49F0-8DEF-5ECAF809A095}" sibTransId="{9013C436-46D3-4B0A-B600-FE8D4B895555}"/>
    <dgm:cxn modelId="{84D48CF7-410B-4530-A805-3403F3CF83B3}" srcId="{A460CF16-8285-4C3E-B552-4911DB646693}" destId="{05021A75-1E35-4623-872C-CEEBE7EDDAAB}" srcOrd="0" destOrd="0" parTransId="{2E0CBE13-4225-4E92-8DB5-C4B27CA6B5F3}" sibTransId="{8B9617DE-DF3F-48B7-967F-E6C2DB48F922}"/>
    <dgm:cxn modelId="{5044B2B6-F95F-44E6-99DF-BFBFF8643B8F}" type="presOf" srcId="{05021A75-1E35-4623-872C-CEEBE7EDDAAB}" destId="{2E0A93D8-C795-42BA-BF8A-37CE113AD113}" srcOrd="0" destOrd="0" presId="urn:microsoft.com/office/officeart/2005/8/layout/vList5"/>
    <dgm:cxn modelId="{E1D5CB56-3FAD-41D5-9D8B-C05D737BE004}" type="presOf" srcId="{633637AD-36C3-48FD-BC6B-8319FDAF3F8A}" destId="{FDFBF808-E2F1-4485-A9CE-511DC2CD3A0F}" srcOrd="0" destOrd="2" presId="urn:microsoft.com/office/officeart/2005/8/layout/vList5"/>
    <dgm:cxn modelId="{05EE8AA2-9EE4-458D-9514-9F3C2EEA0BF0}" type="presOf" srcId="{06000085-3571-4D49-98E2-FD574E6D8897}" destId="{FDFBF808-E2F1-4485-A9CE-511DC2CD3A0F}" srcOrd="0" destOrd="5" presId="urn:microsoft.com/office/officeart/2005/8/layout/vList5"/>
    <dgm:cxn modelId="{7E17A2E8-9886-4B93-8A92-86EC957FAF13}" type="presOf" srcId="{15055E3F-9D3C-4168-A4AB-46F6CAB34110}" destId="{FDFBF808-E2F1-4485-A9CE-511DC2CD3A0F}" srcOrd="0" destOrd="8" presId="urn:microsoft.com/office/officeart/2005/8/layout/vList5"/>
    <dgm:cxn modelId="{ACB8EDC1-6E95-4436-8079-DB76EDE18804}" type="presOf" srcId="{1C93A229-EC40-49FD-807F-93FACD262B88}" destId="{FDFBF808-E2F1-4485-A9CE-511DC2CD3A0F}" srcOrd="0" destOrd="4" presId="urn:microsoft.com/office/officeart/2005/8/layout/vList5"/>
    <dgm:cxn modelId="{98DB8D02-FF07-485A-835B-8BC2B5895BC5}" srcId="{05021A75-1E35-4623-872C-CEEBE7EDDAAB}" destId="{B56B8B80-022F-4687-8018-720B00F94ECA}" srcOrd="0" destOrd="0" parTransId="{EA1E7AE6-09F5-45B7-9892-2C7F4E75A1DB}" sibTransId="{9DFE73AD-1C5A-464A-8CE8-D6F18AFD8C2E}"/>
    <dgm:cxn modelId="{E889B5EF-441A-4123-B6C5-EDC22568F337}" type="presOf" srcId="{A460CF16-8285-4C3E-B552-4911DB646693}" destId="{67B0E45C-75D4-4FAF-B55A-5393B7772051}" srcOrd="0" destOrd="0" presId="urn:microsoft.com/office/officeart/2005/8/layout/vList5"/>
    <dgm:cxn modelId="{A1C9E5C8-A0EA-4829-88A7-10C4088B638F}" srcId="{05021A75-1E35-4623-872C-CEEBE7EDDAAB}" destId="{3D7DEF1F-DB10-40B9-83E4-FE8CB62EC84E}" srcOrd="1" destOrd="0" parTransId="{DAFD336E-F41B-4B3D-B7F2-B668812D9337}" sibTransId="{B3836DD1-04C2-4B11-BCB5-BC3A86903E1D}"/>
    <dgm:cxn modelId="{33AC67AE-47EE-443F-A282-73FB761D88DE}" srcId="{05021A75-1E35-4623-872C-CEEBE7EDDAAB}" destId="{CBC9F0DF-D0B9-4D68-9342-4B9EB2CE18A6}" srcOrd="3" destOrd="0" parTransId="{B07253C6-9463-4DF1-ACCD-0AC0D4903E25}" sibTransId="{ABC61F63-F906-4015-890A-FDD273B0F40A}"/>
    <dgm:cxn modelId="{12406FBA-C15A-4397-B50D-316EA4E70F1E}" srcId="{05021A75-1E35-4623-872C-CEEBE7EDDAAB}" destId="{633637AD-36C3-48FD-BC6B-8319FDAF3F8A}" srcOrd="2" destOrd="0" parTransId="{C577FE7D-B4AF-4C8F-9657-A08E4234AE41}" sibTransId="{92BAA24F-7299-4854-A64B-90232697D7DA}"/>
    <dgm:cxn modelId="{43AD815D-FDA9-482F-8C8E-C220F8D88A02}" type="presOf" srcId="{94B3D5FB-E5FC-44E2-9738-AFADFE9093CC}" destId="{FDFBF808-E2F1-4485-A9CE-511DC2CD3A0F}" srcOrd="0" destOrd="6" presId="urn:microsoft.com/office/officeart/2005/8/layout/vList5"/>
    <dgm:cxn modelId="{C9101722-ACDD-48FB-90E4-95215439239F}" type="presOf" srcId="{D3263D06-FD42-44A5-91C4-8A06CAD833A4}" destId="{FDFBF808-E2F1-4485-A9CE-511DC2CD3A0F}" srcOrd="0" destOrd="7" presId="urn:microsoft.com/office/officeart/2005/8/layout/vList5"/>
    <dgm:cxn modelId="{38C29C97-F8DB-4468-A329-1171DE4D19C1}" type="presOf" srcId="{CBC9F0DF-D0B9-4D68-9342-4B9EB2CE18A6}" destId="{FDFBF808-E2F1-4485-A9CE-511DC2CD3A0F}" srcOrd="0" destOrd="3" presId="urn:microsoft.com/office/officeart/2005/8/layout/vList5"/>
    <dgm:cxn modelId="{2450EF62-8DED-4DBC-AA61-98F3ABAFF589}" type="presOf" srcId="{3D7DEF1F-DB10-40B9-83E4-FE8CB62EC84E}" destId="{FDFBF808-E2F1-4485-A9CE-511DC2CD3A0F}" srcOrd="0" destOrd="1" presId="urn:microsoft.com/office/officeart/2005/8/layout/vList5"/>
    <dgm:cxn modelId="{FB36DF8F-B735-487C-9F9B-B044D0D0B897}" type="presParOf" srcId="{67B0E45C-75D4-4FAF-B55A-5393B7772051}" destId="{0FA01ECE-F83B-4787-A4E6-97159FEAF9FF}" srcOrd="0" destOrd="0" presId="urn:microsoft.com/office/officeart/2005/8/layout/vList5"/>
    <dgm:cxn modelId="{36EF5296-E5DC-4091-97A9-1B7C78CF60F0}" type="presParOf" srcId="{0FA01ECE-F83B-4787-A4E6-97159FEAF9FF}" destId="{2E0A93D8-C795-42BA-BF8A-37CE113AD113}" srcOrd="0" destOrd="0" presId="urn:microsoft.com/office/officeart/2005/8/layout/vList5"/>
    <dgm:cxn modelId="{E62D6513-FF75-4015-9DAD-7DA4939284E1}"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审核及操作要点（续）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en-US" sz="1600" smtClean="0"/>
            <a:t>10.</a:t>
          </a:r>
          <a:r>
            <a:rPr lang="zh-CN" sz="1600" smtClean="0"/>
            <a:t>外资银行和非银行金融机构（含保险公司）参照本操作规范办理相关业务，另有规定的从其规定。</a:t>
          </a:r>
          <a:endParaRPr lang="zh-CN" altLang="en-US" sz="1600" b="0"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999466E0-707D-47DD-8A1B-4F30EDD2E1EF}">
      <dgm:prSet custT="1"/>
      <dgm:spPr/>
      <dgm:t>
        <a:bodyPr/>
        <a:lstStyle/>
        <a:p>
          <a:r>
            <a:rPr lang="en-US" sz="1600" smtClean="0"/>
            <a:t>11.</a:t>
          </a:r>
          <a:r>
            <a:rPr lang="zh-CN" sz="1600" smtClean="0"/>
            <a:t>投资人与缴款人不一致的，且入账资金未被其他相关部门认可出资的，银行应将汇入款原路汇回境外。若该款项己办理境内直接投资货币出资入账登记，应在办理境内直接投资货币出资入账登记撤销手续后方可办理退款，并应按规定办理国际收支申报。</a:t>
          </a:r>
          <a:endParaRPr lang="zh-CN" sz="1600"/>
        </a:p>
      </dgm:t>
    </dgm:pt>
    <dgm:pt modelId="{94069D90-7325-4B18-ACC6-91474525BB85}" type="parTrans" cxnId="{885863F1-AFE3-4629-A888-42CAA5AF16A3}">
      <dgm:prSet/>
      <dgm:spPr/>
      <dgm:t>
        <a:bodyPr/>
        <a:lstStyle/>
        <a:p>
          <a:endParaRPr lang="zh-CN" altLang="en-US"/>
        </a:p>
      </dgm:t>
    </dgm:pt>
    <dgm:pt modelId="{1E51842F-B43F-4BE3-869A-2FD6F513FA00}" type="sibTrans" cxnId="{885863F1-AFE3-4629-A888-42CAA5AF16A3}">
      <dgm:prSet/>
      <dgm:spPr/>
      <dgm:t>
        <a:bodyPr/>
        <a:lstStyle/>
        <a:p>
          <a:endParaRPr lang="zh-CN" altLang="en-US"/>
        </a:p>
      </dgm:t>
    </dgm:pt>
    <dgm:pt modelId="{775AAD21-13B8-4E3B-9A48-898DD8AE8DB3}">
      <dgm:prSet custT="1"/>
      <dgm:spPr/>
      <dgm:t>
        <a:bodyPr/>
        <a:lstStyle/>
        <a:p>
          <a:r>
            <a:rPr lang="en-US" sz="1600" smtClean="0"/>
            <a:t>12.</a:t>
          </a:r>
          <a:r>
            <a:rPr lang="zh-CN" sz="1600" smtClean="0"/>
            <a:t>货币出资入账登记表。</a:t>
          </a:r>
          <a:endParaRPr lang="zh-CN" sz="1600"/>
        </a:p>
      </dgm:t>
    </dgm:pt>
    <dgm:pt modelId="{C7B1BD98-3851-4282-B3D0-E1D9579BFE95}" type="parTrans" cxnId="{7317B247-597F-492A-A7CA-1224F4EF574E}">
      <dgm:prSet/>
      <dgm:spPr/>
      <dgm:t>
        <a:bodyPr/>
        <a:lstStyle/>
        <a:p>
          <a:endParaRPr lang="zh-CN" altLang="en-US"/>
        </a:p>
      </dgm:t>
    </dgm:pt>
    <dgm:pt modelId="{C4EFEB39-6EE2-49E8-B8FE-2222F624B07A}" type="sibTrans" cxnId="{7317B247-597F-492A-A7CA-1224F4EF574E}">
      <dgm:prSet/>
      <dgm:spPr/>
      <dgm:t>
        <a:bodyPr/>
        <a:lstStyle/>
        <a:p>
          <a:endParaRPr lang="zh-CN" altLang="en-US"/>
        </a:p>
      </dgm:t>
    </dgm:pt>
    <dgm:pt modelId="{DE0760E3-B570-49BF-A314-AC841562CFF0}">
      <dgm:prSet custT="1"/>
      <dgm:spPr/>
      <dgm:t>
        <a:bodyPr/>
        <a:lstStyle/>
        <a:p>
          <a:r>
            <a:rPr lang="en-US" sz="1600" smtClean="0"/>
            <a:t>13.</a:t>
          </a:r>
          <a:r>
            <a:rPr lang="zh-CN" sz="1600" smtClean="0"/>
            <a:t>未办理境内直接投资货币出资入账登记的资本金不得办理结汇、划转、付汇等业务。</a:t>
          </a:r>
          <a:endParaRPr lang="zh-CN" sz="1600"/>
        </a:p>
      </dgm:t>
    </dgm:pt>
    <dgm:pt modelId="{42A2F057-D184-47C1-BAE8-265DFC0D6081}" type="parTrans" cxnId="{7781F05E-5ECC-4FB1-A976-5F886FA8D871}">
      <dgm:prSet/>
      <dgm:spPr/>
      <dgm:t>
        <a:bodyPr/>
        <a:lstStyle/>
        <a:p>
          <a:endParaRPr lang="zh-CN" altLang="en-US"/>
        </a:p>
      </dgm:t>
    </dgm:pt>
    <dgm:pt modelId="{EB73571E-B2F2-4F0E-BDD7-DABC05B6FB2B}" type="sibTrans" cxnId="{7781F05E-5ECC-4FB1-A976-5F886FA8D871}">
      <dgm:prSet/>
      <dgm:spPr/>
      <dgm:t>
        <a:bodyPr/>
        <a:lstStyle/>
        <a:p>
          <a:endParaRPr lang="zh-CN" altLang="en-US"/>
        </a:p>
      </dgm:t>
    </dgm:pt>
    <dgm:pt modelId="{FCFE51A5-9E89-4ED5-B50D-B8ACF74E4E1D}">
      <dgm:prSet custT="1"/>
      <dgm:spPr/>
      <dgm:t>
        <a:bodyPr/>
        <a:lstStyle/>
        <a:p>
          <a:r>
            <a:rPr lang="en-US" sz="1600" smtClean="0"/>
            <a:t>14.</a:t>
          </a:r>
          <a:r>
            <a:rPr lang="zh-CN" sz="1600" smtClean="0"/>
            <a:t>账户内资金不得以现钞存入。</a:t>
          </a:r>
          <a:endParaRPr lang="zh-CN" sz="1600"/>
        </a:p>
      </dgm:t>
    </dgm:pt>
    <dgm:pt modelId="{869C1E75-0AE0-4CF7-AA92-6D6D215AD8D7}" type="parTrans" cxnId="{E4F22AD4-BBA0-486F-B096-69BF09C933EB}">
      <dgm:prSet/>
      <dgm:spPr/>
      <dgm:t>
        <a:bodyPr/>
        <a:lstStyle/>
        <a:p>
          <a:endParaRPr lang="zh-CN" altLang="en-US"/>
        </a:p>
      </dgm:t>
    </dgm:pt>
    <dgm:pt modelId="{7E6AE910-2F10-4795-89D0-31F042E8180E}" type="sibTrans" cxnId="{E4F22AD4-BBA0-486F-B096-69BF09C933EB}">
      <dgm:prSet/>
      <dgm:spPr/>
      <dgm:t>
        <a:bodyPr/>
        <a:lstStyle/>
        <a:p>
          <a:endParaRPr lang="zh-CN" altLang="en-US"/>
        </a:p>
      </dgm:t>
    </dgm:pt>
    <dgm:pt modelId="{60593B68-D503-4AB8-BC33-51B5ABC5DECC}">
      <dgm:prSet custT="1"/>
      <dgm:spPr/>
      <dgm:t>
        <a:bodyPr/>
        <a:lstStyle/>
        <a:p>
          <a:r>
            <a:rPr lang="en-US" sz="1600" dirty="0" smtClean="0"/>
            <a:t>15.</a:t>
          </a:r>
          <a:r>
            <a:rPr lang="zh-CN" sz="1600" dirty="0" smtClean="0"/>
            <a:t>对于原币划转业务，银行应审核划转交易的真实性、合法性。划出行应于资金划转后，及时完成境内原币划转的国际收支申报，并于划出后关注该笔资金划转结果；若划转错误的，应待资金退回后重新划出，并同时按照规定调整国际收支申报信息。划入行应于资金划人时确认划入资金是否符合账户收人范围，并与开户主体核对该笔资金交易的划出信息以确认交易准确性；对不符合账户收人范围及境内划转规定，或经核实划转错误的，划入行应将资金原路汇回。</a:t>
          </a:r>
          <a:endParaRPr lang="zh-CN" altLang="en-US" sz="1600" dirty="0"/>
        </a:p>
      </dgm:t>
    </dgm:pt>
    <dgm:pt modelId="{A2CDAEB8-2638-49CB-95AF-A0FF9D5B1459}" type="parTrans" cxnId="{3FAD471F-92C6-499B-8A83-C982B33DCC4C}">
      <dgm:prSet/>
      <dgm:spPr/>
      <dgm:t>
        <a:bodyPr/>
        <a:lstStyle/>
        <a:p>
          <a:endParaRPr lang="zh-CN" altLang="en-US"/>
        </a:p>
      </dgm:t>
    </dgm:pt>
    <dgm:pt modelId="{85F27ECA-AB75-4AC5-8F8C-CED4F0202C58}" type="sibTrans" cxnId="{3FAD471F-92C6-499B-8A83-C982B33DCC4C}">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4859" custScaleY="118332">
        <dgm:presLayoutVars>
          <dgm:bulletEnabled val="1"/>
        </dgm:presLayoutVars>
      </dgm:prSet>
      <dgm:spPr/>
      <dgm:t>
        <a:bodyPr/>
        <a:lstStyle/>
        <a:p>
          <a:endParaRPr lang="zh-CN" altLang="en-US"/>
        </a:p>
      </dgm:t>
    </dgm:pt>
  </dgm:ptLst>
  <dgm:cxnLst>
    <dgm:cxn modelId="{506F470D-78EB-46D4-9F20-9ECFB86D2C68}" type="presOf" srcId="{A460CF16-8285-4C3E-B552-4911DB646693}" destId="{67B0E45C-75D4-4FAF-B55A-5393B7772051}" srcOrd="0" destOrd="0" presId="urn:microsoft.com/office/officeart/2005/8/layout/vList5"/>
    <dgm:cxn modelId="{7781F05E-5ECC-4FB1-A976-5F886FA8D871}" srcId="{05021A75-1E35-4623-872C-CEEBE7EDDAAB}" destId="{DE0760E3-B570-49BF-A314-AC841562CFF0}" srcOrd="3" destOrd="0" parTransId="{42A2F057-D184-47C1-BAE8-265DFC0D6081}" sibTransId="{EB73571E-B2F2-4F0E-BDD7-DABC05B6FB2B}"/>
    <dgm:cxn modelId="{84D48CF7-410B-4530-A805-3403F3CF83B3}" srcId="{A460CF16-8285-4C3E-B552-4911DB646693}" destId="{05021A75-1E35-4623-872C-CEEBE7EDDAAB}" srcOrd="0" destOrd="0" parTransId="{2E0CBE13-4225-4E92-8DB5-C4B27CA6B5F3}" sibTransId="{8B9617DE-DF3F-48B7-967F-E6C2DB48F922}"/>
    <dgm:cxn modelId="{7C7A58C5-B001-4774-B896-B393D59DBC00}" type="presOf" srcId="{60593B68-D503-4AB8-BC33-51B5ABC5DECC}" destId="{FDFBF808-E2F1-4485-A9CE-511DC2CD3A0F}" srcOrd="0" destOrd="5" presId="urn:microsoft.com/office/officeart/2005/8/layout/vList5"/>
    <dgm:cxn modelId="{98DB8D02-FF07-485A-835B-8BC2B5895BC5}" srcId="{05021A75-1E35-4623-872C-CEEBE7EDDAAB}" destId="{B56B8B80-022F-4687-8018-720B00F94ECA}" srcOrd="0" destOrd="0" parTransId="{EA1E7AE6-09F5-45B7-9892-2C7F4E75A1DB}" sibTransId="{9DFE73AD-1C5A-464A-8CE8-D6F18AFD8C2E}"/>
    <dgm:cxn modelId="{3FAD471F-92C6-499B-8A83-C982B33DCC4C}" srcId="{05021A75-1E35-4623-872C-CEEBE7EDDAAB}" destId="{60593B68-D503-4AB8-BC33-51B5ABC5DECC}" srcOrd="5" destOrd="0" parTransId="{A2CDAEB8-2638-49CB-95AF-A0FF9D5B1459}" sibTransId="{85F27ECA-AB75-4AC5-8F8C-CED4F0202C58}"/>
    <dgm:cxn modelId="{F82B2F66-E122-4131-A572-1B86C9D9D1B2}" type="presOf" srcId="{DE0760E3-B570-49BF-A314-AC841562CFF0}" destId="{FDFBF808-E2F1-4485-A9CE-511DC2CD3A0F}" srcOrd="0" destOrd="3" presId="urn:microsoft.com/office/officeart/2005/8/layout/vList5"/>
    <dgm:cxn modelId="{3437B2AC-99F3-4E19-9A6F-96AF2714046B}" type="presOf" srcId="{FCFE51A5-9E89-4ED5-B50D-B8ACF74E4E1D}" destId="{FDFBF808-E2F1-4485-A9CE-511DC2CD3A0F}" srcOrd="0" destOrd="4" presId="urn:microsoft.com/office/officeart/2005/8/layout/vList5"/>
    <dgm:cxn modelId="{E72EE2BF-D6AC-447E-9389-7629E1A3C79F}" type="presOf" srcId="{775AAD21-13B8-4E3B-9A48-898DD8AE8DB3}" destId="{FDFBF808-E2F1-4485-A9CE-511DC2CD3A0F}" srcOrd="0" destOrd="2" presId="urn:microsoft.com/office/officeart/2005/8/layout/vList5"/>
    <dgm:cxn modelId="{4267A73D-2A7C-4788-9BBE-D4EBF72B528D}" type="presOf" srcId="{05021A75-1E35-4623-872C-CEEBE7EDDAAB}" destId="{2E0A93D8-C795-42BA-BF8A-37CE113AD113}" srcOrd="0" destOrd="0" presId="urn:microsoft.com/office/officeart/2005/8/layout/vList5"/>
    <dgm:cxn modelId="{FD45406F-725A-454B-B486-92D6CBEE2099}" type="presOf" srcId="{999466E0-707D-47DD-8A1B-4F30EDD2E1EF}" destId="{FDFBF808-E2F1-4485-A9CE-511DC2CD3A0F}" srcOrd="0" destOrd="1" presId="urn:microsoft.com/office/officeart/2005/8/layout/vList5"/>
    <dgm:cxn modelId="{B5B30A7F-CBA3-42DB-B794-0147D38736B3}" type="presOf" srcId="{B56B8B80-022F-4687-8018-720B00F94ECA}" destId="{FDFBF808-E2F1-4485-A9CE-511DC2CD3A0F}" srcOrd="0" destOrd="0" presId="urn:microsoft.com/office/officeart/2005/8/layout/vList5"/>
    <dgm:cxn modelId="{7317B247-597F-492A-A7CA-1224F4EF574E}" srcId="{05021A75-1E35-4623-872C-CEEBE7EDDAAB}" destId="{775AAD21-13B8-4E3B-9A48-898DD8AE8DB3}" srcOrd="2" destOrd="0" parTransId="{C7B1BD98-3851-4282-B3D0-E1D9579BFE95}" sibTransId="{C4EFEB39-6EE2-49E8-B8FE-2222F624B07A}"/>
    <dgm:cxn modelId="{885863F1-AFE3-4629-A888-42CAA5AF16A3}" srcId="{05021A75-1E35-4623-872C-CEEBE7EDDAAB}" destId="{999466E0-707D-47DD-8A1B-4F30EDD2E1EF}" srcOrd="1" destOrd="0" parTransId="{94069D90-7325-4B18-ACC6-91474525BB85}" sibTransId="{1E51842F-B43F-4BE3-869A-2FD6F513FA00}"/>
    <dgm:cxn modelId="{E4F22AD4-BBA0-486F-B096-69BF09C933EB}" srcId="{05021A75-1E35-4623-872C-CEEBE7EDDAAB}" destId="{FCFE51A5-9E89-4ED5-B50D-B8ACF74E4E1D}" srcOrd="4" destOrd="0" parTransId="{869C1E75-0AE0-4CF7-AA92-6D6D215AD8D7}" sibTransId="{7E6AE910-2F10-4795-89D0-31F042E8180E}"/>
    <dgm:cxn modelId="{72F9FFDB-AD08-46F8-9F88-2CDB27DBDAE4}" type="presParOf" srcId="{67B0E45C-75D4-4FAF-B55A-5393B7772051}" destId="{0FA01ECE-F83B-4787-A4E6-97159FEAF9FF}" srcOrd="0" destOrd="0" presId="urn:microsoft.com/office/officeart/2005/8/layout/vList5"/>
    <dgm:cxn modelId="{EC0D796A-E5CC-4158-AA57-02B0AE2CAD72}" type="presParOf" srcId="{0FA01ECE-F83B-4787-A4E6-97159FEAF9FF}" destId="{2E0A93D8-C795-42BA-BF8A-37CE113AD113}" srcOrd="0" destOrd="0" presId="urn:microsoft.com/office/officeart/2005/8/layout/vList5"/>
    <dgm:cxn modelId="{B92060AC-D106-4CD4-908E-0743202F0A5E}"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A460CF16-8285-4C3E-B552-4911DB646693}" type="doc">
      <dgm:prSet loTypeId="urn:microsoft.com/office/officeart/2005/8/layout/bList2#6" loCatId="list" qsTypeId="urn:microsoft.com/office/officeart/2005/8/quickstyle/3d4" qsCatId="3D" csTypeId="urn:microsoft.com/office/officeart/2005/8/colors/accent1_2" csCatId="accent1" phldr="1"/>
      <dgm:spPr/>
      <dgm:t>
        <a:bodyPr/>
        <a:lstStyle/>
        <a:p>
          <a:endParaRPr lang="zh-CN" altLang="en-US"/>
        </a:p>
      </dgm:t>
    </dgm:pt>
    <dgm:pt modelId="{301E1B59-0F04-45CB-A843-02B26777640E}">
      <dgm:prSet phldrT="[文本]" custT="1"/>
      <dgm:spPr/>
      <dgm:t>
        <a:bodyPr/>
        <a:lstStyle/>
        <a:p>
          <a:r>
            <a:rPr lang="zh-CN" altLang="en-US" sz="4000" b="1" dirty="0" smtClean="0"/>
            <a:t>业务定义</a:t>
          </a:r>
        </a:p>
      </dgm:t>
    </dgm:pt>
    <dgm:pt modelId="{E3CECB16-F4AA-472E-82E1-1A9E59AD2ABD}" type="parTrans" cxnId="{E318EF90-579A-4710-A1B9-998A906AA00B}">
      <dgm:prSet/>
      <dgm:spPr/>
      <dgm:t>
        <a:bodyPr/>
        <a:lstStyle/>
        <a:p>
          <a:endParaRPr lang="zh-CN" altLang="en-US"/>
        </a:p>
      </dgm:t>
    </dgm:pt>
    <dgm:pt modelId="{472F2FDC-4A80-4FB7-9E7F-FF9C9CB52883}" type="sibTrans" cxnId="{E318EF90-579A-4710-A1B9-998A906AA00B}">
      <dgm:prSet/>
      <dgm:spPr/>
      <dgm:t>
        <a:bodyPr/>
        <a:lstStyle/>
        <a:p>
          <a:endParaRPr lang="zh-CN" altLang="en-US"/>
        </a:p>
      </dgm:t>
    </dgm:pt>
    <dgm:pt modelId="{7D320D0D-0D24-4E85-9FCB-F98850160A37}">
      <dgm:prSet phldrT="[文本]" custT="1"/>
      <dgm:spPr/>
      <dgm:t>
        <a:bodyPr anchor="ctr"/>
        <a:lstStyle/>
        <a:p>
          <a:pPr algn="l"/>
          <a:r>
            <a:rPr lang="zh-CN" sz="2000" dirty="0" smtClean="0"/>
            <a:t>境内直接投资货币出资入账登记是指外商投资企业收到本企业应履行投资义务的外国投资者从境外汇入或从境内划转的资本金（其他货币形式出资不办理出资入账登记）后，应申请对外国投资者出资进行确认的行为。</a:t>
          </a:r>
          <a:endParaRPr lang="zh-CN" altLang="en-US" sz="2000" dirty="0">
            <a:latin typeface="宋体" pitchFamily="2" charset="-122"/>
            <a:ea typeface="宋体" pitchFamily="2" charset="-122"/>
          </a:endParaRPr>
        </a:p>
      </dgm:t>
    </dgm:pt>
    <dgm:pt modelId="{99421653-95D7-4E31-A5C9-3DB6D1F42AAD}" type="parTrans" cxnId="{964C6F37-CF6C-49E2-BC91-8A21F397A4D8}">
      <dgm:prSet/>
      <dgm:spPr/>
      <dgm:t>
        <a:bodyPr/>
        <a:lstStyle/>
        <a:p>
          <a:endParaRPr lang="zh-CN" altLang="en-US"/>
        </a:p>
      </dgm:t>
    </dgm:pt>
    <dgm:pt modelId="{584D1B93-B774-45C6-B803-AB980BED5B21}" type="sibTrans" cxnId="{964C6F37-CF6C-49E2-BC91-8A21F397A4D8}">
      <dgm:prSet/>
      <dgm:spPr/>
      <dgm:t>
        <a:bodyPr/>
        <a:lstStyle/>
        <a:p>
          <a:endParaRPr lang="zh-CN" altLang="en-US"/>
        </a:p>
      </dgm:t>
    </dgm:pt>
    <dgm:pt modelId="{10150832-4104-400D-AE09-E6293B95F024}" type="pres">
      <dgm:prSet presAssocID="{A460CF16-8285-4C3E-B552-4911DB646693}" presName="diagram" presStyleCnt="0">
        <dgm:presLayoutVars>
          <dgm:dir/>
          <dgm:animLvl val="lvl"/>
          <dgm:resizeHandles val="exact"/>
        </dgm:presLayoutVars>
      </dgm:prSet>
      <dgm:spPr/>
      <dgm:t>
        <a:bodyPr/>
        <a:lstStyle/>
        <a:p>
          <a:endParaRPr lang="zh-CN" altLang="en-US"/>
        </a:p>
      </dgm:t>
    </dgm:pt>
    <dgm:pt modelId="{8F7E9588-E7E0-4F84-A566-2EEC34697833}" type="pres">
      <dgm:prSet presAssocID="{301E1B59-0F04-45CB-A843-02B26777640E}" presName="compNode" presStyleCnt="0"/>
      <dgm:spPr/>
      <dgm:t>
        <a:bodyPr/>
        <a:lstStyle/>
        <a:p>
          <a:endParaRPr lang="zh-CN" altLang="en-US"/>
        </a:p>
      </dgm:t>
    </dgm:pt>
    <dgm:pt modelId="{485B675F-5202-4AEA-B923-BAF68BFF1D10}" type="pres">
      <dgm:prSet presAssocID="{301E1B59-0F04-45CB-A843-02B26777640E}" presName="childRect" presStyleLbl="bgAcc1" presStyleIdx="0" presStyleCnt="1" custScaleX="157745" custLinFactNeighborY="-1525">
        <dgm:presLayoutVars>
          <dgm:bulletEnabled val="1"/>
        </dgm:presLayoutVars>
      </dgm:prSet>
      <dgm:spPr/>
      <dgm:t>
        <a:bodyPr/>
        <a:lstStyle/>
        <a:p>
          <a:endParaRPr lang="zh-CN" altLang="en-US"/>
        </a:p>
      </dgm:t>
    </dgm:pt>
    <dgm:pt modelId="{36B1C840-596C-4F5A-B4E1-0A5BA653A082}" type="pres">
      <dgm:prSet presAssocID="{301E1B59-0F04-45CB-A843-02B26777640E}" presName="parentText" presStyleLbl="node1" presStyleIdx="0" presStyleCnt="0">
        <dgm:presLayoutVars>
          <dgm:chMax val="0"/>
          <dgm:bulletEnabled val="1"/>
        </dgm:presLayoutVars>
      </dgm:prSet>
      <dgm:spPr/>
      <dgm:t>
        <a:bodyPr/>
        <a:lstStyle/>
        <a:p>
          <a:endParaRPr lang="zh-CN" altLang="en-US"/>
        </a:p>
      </dgm:t>
    </dgm:pt>
    <dgm:pt modelId="{A6208E11-A9D0-45AE-8498-2DD180457CA3}" type="pres">
      <dgm:prSet presAssocID="{301E1B59-0F04-45CB-A843-02B26777640E}" presName="parentRect" presStyleLbl="alignNode1" presStyleIdx="0" presStyleCnt="1" custScaleX="157957"/>
      <dgm:spPr/>
      <dgm:t>
        <a:bodyPr/>
        <a:lstStyle/>
        <a:p>
          <a:endParaRPr lang="zh-CN" altLang="en-US"/>
        </a:p>
      </dgm:t>
    </dgm:pt>
    <dgm:pt modelId="{8B1E01AC-533D-4647-BF5F-147E4540F057}" type="pres">
      <dgm:prSet presAssocID="{301E1B59-0F04-45CB-A843-02B26777640E}" presName="adorn" presStyleLbl="fgAccFollowNode1" presStyleIdx="0" presStyleCnt="1" custScaleX="2643" custScaleY="15269" custLinFactX="9631" custLinFactNeighborX="100000" custLinFactNeighborY="3252"/>
      <dgm:spPr/>
      <dgm:t>
        <a:bodyPr/>
        <a:lstStyle/>
        <a:p>
          <a:endParaRPr lang="zh-CN" altLang="en-US"/>
        </a:p>
      </dgm:t>
    </dgm:pt>
  </dgm:ptLst>
  <dgm:cxnLst>
    <dgm:cxn modelId="{E318EF90-579A-4710-A1B9-998A906AA00B}" srcId="{A460CF16-8285-4C3E-B552-4911DB646693}" destId="{301E1B59-0F04-45CB-A843-02B26777640E}" srcOrd="0" destOrd="0" parTransId="{E3CECB16-F4AA-472E-82E1-1A9E59AD2ABD}" sibTransId="{472F2FDC-4A80-4FB7-9E7F-FF9C9CB52883}"/>
    <dgm:cxn modelId="{61C890DA-7AEA-42F6-8E00-B1BCFB179931}" type="presOf" srcId="{301E1B59-0F04-45CB-A843-02B26777640E}" destId="{36B1C840-596C-4F5A-B4E1-0A5BA653A082}" srcOrd="0" destOrd="0" presId="urn:microsoft.com/office/officeart/2005/8/layout/bList2#6"/>
    <dgm:cxn modelId="{F3BB1952-173A-49CD-8F17-455E2488B704}" type="presOf" srcId="{A460CF16-8285-4C3E-B552-4911DB646693}" destId="{10150832-4104-400D-AE09-E6293B95F024}" srcOrd="0" destOrd="0" presId="urn:microsoft.com/office/officeart/2005/8/layout/bList2#6"/>
    <dgm:cxn modelId="{4CA7EB68-7F67-491B-A02A-F975502B27C7}" type="presOf" srcId="{301E1B59-0F04-45CB-A843-02B26777640E}" destId="{A6208E11-A9D0-45AE-8498-2DD180457CA3}" srcOrd="1" destOrd="0" presId="urn:microsoft.com/office/officeart/2005/8/layout/bList2#6"/>
    <dgm:cxn modelId="{6549C3FC-CC6A-4604-872D-05C5B75F02F6}" type="presOf" srcId="{7D320D0D-0D24-4E85-9FCB-F98850160A37}" destId="{485B675F-5202-4AEA-B923-BAF68BFF1D10}" srcOrd="0" destOrd="0" presId="urn:microsoft.com/office/officeart/2005/8/layout/bList2#6"/>
    <dgm:cxn modelId="{964C6F37-CF6C-49E2-BC91-8A21F397A4D8}" srcId="{301E1B59-0F04-45CB-A843-02B26777640E}" destId="{7D320D0D-0D24-4E85-9FCB-F98850160A37}" srcOrd="0" destOrd="0" parTransId="{99421653-95D7-4E31-A5C9-3DB6D1F42AAD}" sibTransId="{584D1B93-B774-45C6-B803-AB980BED5B21}"/>
    <dgm:cxn modelId="{DACA88C1-6BC6-4A09-BC53-FF08EB829D1D}" type="presParOf" srcId="{10150832-4104-400D-AE09-E6293B95F024}" destId="{8F7E9588-E7E0-4F84-A566-2EEC34697833}" srcOrd="0" destOrd="0" presId="urn:microsoft.com/office/officeart/2005/8/layout/bList2#6"/>
    <dgm:cxn modelId="{1A032981-30F5-4082-BDC9-66458032BC9A}" type="presParOf" srcId="{8F7E9588-E7E0-4F84-A566-2EEC34697833}" destId="{485B675F-5202-4AEA-B923-BAF68BFF1D10}" srcOrd="0" destOrd="0" presId="urn:microsoft.com/office/officeart/2005/8/layout/bList2#6"/>
    <dgm:cxn modelId="{D3CFF0BD-0067-4BFD-94F5-7C213BE56B00}" type="presParOf" srcId="{8F7E9588-E7E0-4F84-A566-2EEC34697833}" destId="{36B1C840-596C-4F5A-B4E1-0A5BA653A082}" srcOrd="1" destOrd="0" presId="urn:microsoft.com/office/officeart/2005/8/layout/bList2#6"/>
    <dgm:cxn modelId="{1738142F-798C-42BE-9FA1-DEAD4D7D24FA}" type="presParOf" srcId="{8F7E9588-E7E0-4F84-A566-2EEC34697833}" destId="{A6208E11-A9D0-45AE-8498-2DD180457CA3}" srcOrd="2" destOrd="0" presId="urn:microsoft.com/office/officeart/2005/8/layout/bList2#6"/>
    <dgm:cxn modelId="{FC55DCB8-575C-485B-8A52-31335FDFD6AE}" type="presParOf" srcId="{8F7E9588-E7E0-4F84-A566-2EEC34697833}" destId="{8B1E01AC-533D-4647-BF5F-147E4540F057}" srcOrd="3" destOrd="0" presId="urn:microsoft.com/office/officeart/2005/8/layout/bList2#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E8440093-FB33-4DDB-9BF2-CBC15144F501}">
      <dgm:prSet phldrT="[文本]" custT="1"/>
      <dgm:spPr/>
      <dgm:t>
        <a:bodyPr/>
        <a:lstStyle/>
        <a:p>
          <a:r>
            <a:rPr lang="zh-CN" altLang="en-US" sz="3600" b="1" dirty="0" smtClean="0"/>
            <a:t>审核材料</a:t>
          </a:r>
        </a:p>
      </dgm:t>
    </dgm:pt>
    <dgm:pt modelId="{372569B9-C855-484C-AC09-2C32AC384C3F}" type="parTrans" cxnId="{8423B3F8-C9F0-4591-B364-ADB1138105ED}">
      <dgm:prSet/>
      <dgm:spPr/>
      <dgm:t>
        <a:bodyPr/>
        <a:lstStyle/>
        <a:p>
          <a:endParaRPr lang="zh-CN" altLang="en-US"/>
        </a:p>
      </dgm:t>
    </dgm:pt>
    <dgm:pt modelId="{B844108B-B0EC-4E30-8B5C-3D2BCB21BA5A}" type="sibTrans" cxnId="{8423B3F8-C9F0-4591-B364-ADB1138105ED}">
      <dgm:prSet/>
      <dgm:spPr/>
      <dgm:t>
        <a:bodyPr/>
        <a:lstStyle/>
        <a:p>
          <a:endParaRPr lang="zh-CN" altLang="en-US"/>
        </a:p>
      </dgm:t>
    </dgm:pt>
    <dgm:pt modelId="{9D58BECA-6DD5-461C-A8E8-C7E6CD3A1CC9}">
      <dgm:prSet phldrT="[文本]" custT="1"/>
      <dgm:spPr/>
      <dgm:t>
        <a:bodyPr/>
        <a:lstStyle/>
        <a:p>
          <a:r>
            <a:rPr lang="en-US" sz="1800" smtClean="0"/>
            <a:t>1.</a:t>
          </a:r>
          <a:r>
            <a:rPr lang="zh-CN" sz="1800" smtClean="0"/>
            <a:t>《境内直接投资货币出资入账登记申请表》；</a:t>
          </a:r>
          <a:endParaRPr lang="zh-CN" altLang="en-US" sz="1800" dirty="0"/>
        </a:p>
      </dgm:t>
    </dgm:pt>
    <dgm:pt modelId="{E41ADA70-A2C1-49C7-9EC3-FA02E7849A04}" type="parTrans" cxnId="{FFF4F98A-77AE-4A66-8039-9A943DEC7F96}">
      <dgm:prSet/>
      <dgm:spPr/>
      <dgm:t>
        <a:bodyPr/>
        <a:lstStyle/>
        <a:p>
          <a:endParaRPr lang="zh-CN" altLang="en-US"/>
        </a:p>
      </dgm:t>
    </dgm:pt>
    <dgm:pt modelId="{3A43FC50-9C76-499F-A0D9-3C792992F8B0}" type="sibTrans" cxnId="{FFF4F98A-77AE-4A66-8039-9A943DEC7F96}">
      <dgm:prSet/>
      <dgm:spPr/>
      <dgm:t>
        <a:bodyPr/>
        <a:lstStyle/>
        <a:p>
          <a:endParaRPr lang="zh-CN" altLang="en-US"/>
        </a:p>
      </dgm:t>
    </dgm:pt>
    <dgm:pt modelId="{F74CD766-6777-4005-9A6B-4AEACEEDA8A4}">
      <dgm:prSet custT="1"/>
      <dgm:spPr/>
      <dgm:t>
        <a:bodyPr/>
        <a:lstStyle/>
        <a:p>
          <a:r>
            <a:rPr lang="en-US" sz="1800" smtClean="0"/>
            <a:t>2.</a:t>
          </a:r>
          <a:r>
            <a:rPr lang="zh-CN" sz="1800" smtClean="0"/>
            <a:t>业务登记凭证。</a:t>
          </a:r>
          <a:endParaRPr lang="zh-CN" sz="1800"/>
        </a:p>
      </dgm:t>
    </dgm:pt>
    <dgm:pt modelId="{DC7B8FEF-F237-4E22-9371-558E027A7500}" type="parTrans" cxnId="{315F14A3-6B99-4882-BF7D-53C366158808}">
      <dgm:prSet/>
      <dgm:spPr/>
      <dgm:t>
        <a:bodyPr/>
        <a:lstStyle/>
        <a:p>
          <a:endParaRPr lang="zh-CN" altLang="en-US"/>
        </a:p>
      </dgm:t>
    </dgm:pt>
    <dgm:pt modelId="{1354DE09-E28E-40D0-B71A-B5A66D19BA87}" type="sibTrans" cxnId="{315F14A3-6B99-4882-BF7D-53C366158808}">
      <dgm:prSet/>
      <dgm:spPr/>
      <dgm:t>
        <a:bodyPr/>
        <a:lstStyle/>
        <a:p>
          <a:endParaRPr lang="zh-CN" altLang="en-US"/>
        </a:p>
      </dgm:t>
    </dgm:pt>
    <dgm:pt modelId="{B2BD6C8B-FD10-4DF6-B8D6-FEEB1E268B32}">
      <dgm:prSet custT="1"/>
      <dgm:spPr/>
      <dgm:t>
        <a:bodyPr/>
        <a:lstStyle/>
        <a:p>
          <a:r>
            <a:rPr lang="en-US" sz="1800" dirty="0" smtClean="0"/>
            <a:t>3.</a:t>
          </a:r>
          <a:r>
            <a:rPr lang="zh-CN" sz="1800" dirty="0" smtClean="0"/>
            <a:t>关注客户除了提交上述</a:t>
          </a:r>
          <a:r>
            <a:rPr lang="en-US" sz="1800" dirty="0" smtClean="0"/>
            <a:t>1</a:t>
          </a:r>
          <a:r>
            <a:rPr lang="zh-CN" sz="1800" dirty="0" smtClean="0"/>
            <a:t>～</a:t>
          </a:r>
          <a:r>
            <a:rPr lang="en-US" sz="1800" dirty="0" smtClean="0"/>
            <a:t>2</a:t>
          </a:r>
          <a:r>
            <a:rPr lang="zh-CN" sz="1800" dirty="0" smtClean="0"/>
            <a:t>项材料外</a:t>
          </a:r>
          <a:r>
            <a:rPr lang="en-US" sz="1800" dirty="0" smtClean="0"/>
            <a:t>,</a:t>
          </a:r>
          <a:r>
            <a:rPr lang="zh-CN" sz="1800" dirty="0" smtClean="0"/>
            <a:t>如发生投资人与缴款人不一致的，应由企业提供投资人与缴款人关系说明，银行在系统入账登记时进行标注。如发现缴款人可能与反洗钱、中国参与国际制裁相关时，应不予登记。</a:t>
          </a:r>
          <a:endParaRPr lang="zh-CN" sz="1800" dirty="0"/>
        </a:p>
      </dgm:t>
    </dgm:pt>
    <dgm:pt modelId="{6E903839-620B-49E5-830A-A1CE0913215F}" type="parTrans" cxnId="{2FCF4750-3DEA-41FB-B513-75D2B76F891F}">
      <dgm:prSet/>
      <dgm:spPr/>
      <dgm:t>
        <a:bodyPr/>
        <a:lstStyle/>
        <a:p>
          <a:endParaRPr lang="zh-CN" altLang="en-US"/>
        </a:p>
      </dgm:t>
    </dgm:pt>
    <dgm:pt modelId="{D771A601-25BF-47D1-AB91-85A40F392B5C}" type="sibTrans" cxnId="{2FCF4750-3DEA-41FB-B513-75D2B76F891F}">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EC87BD39-88E8-46BE-AC54-0747A81BD98E}" type="pres">
      <dgm:prSet presAssocID="{E8440093-FB33-4DDB-9BF2-CBC15144F501}" presName="linNode" presStyleCnt="0"/>
      <dgm:spPr/>
      <dgm:t>
        <a:bodyPr/>
        <a:lstStyle/>
        <a:p>
          <a:endParaRPr lang="zh-CN" altLang="en-US"/>
        </a:p>
      </dgm:t>
    </dgm:pt>
    <dgm:pt modelId="{52720201-2F2E-453A-BCC4-897212CE0659}" type="pres">
      <dgm:prSet presAssocID="{E8440093-FB33-4DDB-9BF2-CBC15144F501}" presName="parentText" presStyleLbl="node1" presStyleIdx="0" presStyleCnt="1" custScaleX="44725" custScaleY="97027">
        <dgm:presLayoutVars>
          <dgm:chMax val="1"/>
          <dgm:bulletEnabled val="1"/>
        </dgm:presLayoutVars>
      </dgm:prSet>
      <dgm:spPr/>
      <dgm:t>
        <a:bodyPr/>
        <a:lstStyle/>
        <a:p>
          <a:endParaRPr lang="zh-CN" altLang="en-US"/>
        </a:p>
      </dgm:t>
    </dgm:pt>
    <dgm:pt modelId="{49A3D1C9-46FA-42DB-81DF-D96EDEA0791A}" type="pres">
      <dgm:prSet presAssocID="{E8440093-FB33-4DDB-9BF2-CBC15144F501}" presName="descendantText" presStyleLbl="alignAccFollowNode1" presStyleIdx="0" presStyleCnt="1" custScaleX="122020" custScaleY="120521">
        <dgm:presLayoutVars>
          <dgm:bulletEnabled val="1"/>
        </dgm:presLayoutVars>
      </dgm:prSet>
      <dgm:spPr/>
      <dgm:t>
        <a:bodyPr/>
        <a:lstStyle/>
        <a:p>
          <a:endParaRPr lang="zh-CN" altLang="en-US"/>
        </a:p>
      </dgm:t>
    </dgm:pt>
  </dgm:ptLst>
  <dgm:cxnLst>
    <dgm:cxn modelId="{FFF4F98A-77AE-4A66-8039-9A943DEC7F96}" srcId="{E8440093-FB33-4DDB-9BF2-CBC15144F501}" destId="{9D58BECA-6DD5-461C-A8E8-C7E6CD3A1CC9}" srcOrd="0" destOrd="0" parTransId="{E41ADA70-A2C1-49C7-9EC3-FA02E7849A04}" sibTransId="{3A43FC50-9C76-499F-A0D9-3C792992F8B0}"/>
    <dgm:cxn modelId="{A827E0F0-C50F-4BFA-BA36-3C871D8BDD9C}" type="presOf" srcId="{A460CF16-8285-4C3E-B552-4911DB646693}" destId="{67B0E45C-75D4-4FAF-B55A-5393B7772051}" srcOrd="0" destOrd="0" presId="urn:microsoft.com/office/officeart/2005/8/layout/vList5"/>
    <dgm:cxn modelId="{2FCF4750-3DEA-41FB-B513-75D2B76F891F}" srcId="{E8440093-FB33-4DDB-9BF2-CBC15144F501}" destId="{B2BD6C8B-FD10-4DF6-B8D6-FEEB1E268B32}" srcOrd="2" destOrd="0" parTransId="{6E903839-620B-49E5-830A-A1CE0913215F}" sibTransId="{D771A601-25BF-47D1-AB91-85A40F392B5C}"/>
    <dgm:cxn modelId="{9BFE87AA-0C57-4CE7-97CF-F8DDE6384D46}" type="presOf" srcId="{E8440093-FB33-4DDB-9BF2-CBC15144F501}" destId="{52720201-2F2E-453A-BCC4-897212CE0659}" srcOrd="0" destOrd="0" presId="urn:microsoft.com/office/officeart/2005/8/layout/vList5"/>
    <dgm:cxn modelId="{5AD50ED3-2361-4C11-842A-E24D35A0BA7F}" type="presOf" srcId="{B2BD6C8B-FD10-4DF6-B8D6-FEEB1E268B32}" destId="{49A3D1C9-46FA-42DB-81DF-D96EDEA0791A}" srcOrd="0" destOrd="2" presId="urn:microsoft.com/office/officeart/2005/8/layout/vList5"/>
    <dgm:cxn modelId="{8D8B3E9D-4BDA-49B1-8086-4B938C11A450}" type="presOf" srcId="{9D58BECA-6DD5-461C-A8E8-C7E6CD3A1CC9}" destId="{49A3D1C9-46FA-42DB-81DF-D96EDEA0791A}" srcOrd="0" destOrd="0" presId="urn:microsoft.com/office/officeart/2005/8/layout/vList5"/>
    <dgm:cxn modelId="{07BDB495-82A1-4E9A-93F7-2744D6F56A79}" type="presOf" srcId="{F74CD766-6777-4005-9A6B-4AEACEEDA8A4}" destId="{49A3D1C9-46FA-42DB-81DF-D96EDEA0791A}" srcOrd="0" destOrd="1" presId="urn:microsoft.com/office/officeart/2005/8/layout/vList5"/>
    <dgm:cxn modelId="{315F14A3-6B99-4882-BF7D-53C366158808}" srcId="{E8440093-FB33-4DDB-9BF2-CBC15144F501}" destId="{F74CD766-6777-4005-9A6B-4AEACEEDA8A4}" srcOrd="1" destOrd="0" parTransId="{DC7B8FEF-F237-4E22-9371-558E027A7500}" sibTransId="{1354DE09-E28E-40D0-B71A-B5A66D19BA87}"/>
    <dgm:cxn modelId="{8423B3F8-C9F0-4591-B364-ADB1138105ED}" srcId="{A460CF16-8285-4C3E-B552-4911DB646693}" destId="{E8440093-FB33-4DDB-9BF2-CBC15144F501}" srcOrd="0" destOrd="0" parTransId="{372569B9-C855-484C-AC09-2C32AC384C3F}" sibTransId="{B844108B-B0EC-4E30-8B5C-3D2BCB21BA5A}"/>
    <dgm:cxn modelId="{3E41EAAE-85D3-4D66-9900-A44B0B42B2C5}" type="presParOf" srcId="{67B0E45C-75D4-4FAF-B55A-5393B7772051}" destId="{EC87BD39-88E8-46BE-AC54-0747A81BD98E}" srcOrd="0" destOrd="0" presId="urn:microsoft.com/office/officeart/2005/8/layout/vList5"/>
    <dgm:cxn modelId="{04507A4A-6FA4-4493-A59B-A8D5DD6F0E2B}" type="presParOf" srcId="{EC87BD39-88E8-46BE-AC54-0747A81BD98E}" destId="{52720201-2F2E-453A-BCC4-897212CE0659}" srcOrd="0" destOrd="0" presId="urn:microsoft.com/office/officeart/2005/8/layout/vList5"/>
    <dgm:cxn modelId="{367BDDC2-3770-4419-A98E-4EB7F5E30425}" type="presParOf" srcId="{EC87BD39-88E8-46BE-AC54-0747A81BD98E}" destId="{49A3D1C9-46FA-42DB-81DF-D96EDEA0791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2F10AB0-7915-4239-9271-4F1F19A7A5B4}" type="doc">
      <dgm:prSet loTypeId="urn:microsoft.com/office/officeart/2005/8/layout/process4" loCatId="list" qsTypeId="urn:microsoft.com/office/officeart/2005/8/quickstyle/3d4" qsCatId="3D" csTypeId="urn:microsoft.com/office/officeart/2005/8/colors/accent1_2" csCatId="accent1" phldr="1"/>
      <dgm:spPr/>
      <dgm:t>
        <a:bodyPr/>
        <a:lstStyle/>
        <a:p>
          <a:endParaRPr lang="zh-CN" altLang="en-US"/>
        </a:p>
      </dgm:t>
    </dgm:pt>
    <dgm:pt modelId="{EA46DFCC-1CEB-41E0-80BA-14CC8F85967B}">
      <dgm:prSet phldrT="[文本]" custT="1"/>
      <dgm:spPr/>
      <dgm:t>
        <a:bodyPr/>
        <a:lstStyle/>
        <a:p>
          <a:r>
            <a:rPr lang="en-US" altLang="zh-CN" sz="2000" dirty="0" smtClean="0"/>
            <a:t>FDI</a:t>
          </a:r>
          <a:r>
            <a:rPr lang="zh-CN" altLang="en-US" sz="2000" dirty="0" smtClean="0"/>
            <a:t>初始设立</a:t>
          </a:r>
          <a:endParaRPr lang="zh-CN" altLang="en-US" sz="2000" dirty="0"/>
        </a:p>
      </dgm:t>
    </dgm:pt>
    <dgm:pt modelId="{09871126-6E6B-4484-A068-3E335FF3D18C}" type="parTrans" cxnId="{BB6069F7-A9F9-4084-A9DC-E5419EF02F8A}">
      <dgm:prSet/>
      <dgm:spPr/>
      <dgm:t>
        <a:bodyPr/>
        <a:lstStyle/>
        <a:p>
          <a:endParaRPr lang="zh-CN" altLang="en-US"/>
        </a:p>
      </dgm:t>
    </dgm:pt>
    <dgm:pt modelId="{30B58709-4ED3-4822-926C-F7D1D772B48B}" type="sibTrans" cxnId="{BB6069F7-A9F9-4084-A9DC-E5419EF02F8A}">
      <dgm:prSet/>
      <dgm:spPr/>
      <dgm:t>
        <a:bodyPr/>
        <a:lstStyle/>
        <a:p>
          <a:endParaRPr lang="zh-CN" altLang="en-US"/>
        </a:p>
      </dgm:t>
    </dgm:pt>
    <dgm:pt modelId="{38BDB7A5-6895-4A91-A9A5-6D21917C6F21}">
      <dgm:prSet phldrT="[文本]" custT="1"/>
      <dgm:spPr/>
      <dgm:t>
        <a:bodyPr/>
        <a:lstStyle/>
        <a:p>
          <a:r>
            <a:rPr lang="zh-CN" altLang="en-US" sz="1600" dirty="0" smtClean="0"/>
            <a:t>新设投资（前期费用汇入）</a:t>
          </a:r>
          <a:endParaRPr lang="zh-CN" altLang="en-US" sz="1600" dirty="0"/>
        </a:p>
      </dgm:t>
    </dgm:pt>
    <dgm:pt modelId="{8CD968CB-2EB7-4212-9E8F-C74BA920C0AF}" type="parTrans" cxnId="{72123C11-6ACA-4550-A061-E4A5998AF2C9}">
      <dgm:prSet/>
      <dgm:spPr/>
      <dgm:t>
        <a:bodyPr/>
        <a:lstStyle/>
        <a:p>
          <a:endParaRPr lang="zh-CN" altLang="en-US"/>
        </a:p>
      </dgm:t>
    </dgm:pt>
    <dgm:pt modelId="{6EBA2A1A-5543-431D-B8FC-65CAB29A3A32}" type="sibTrans" cxnId="{72123C11-6ACA-4550-A061-E4A5998AF2C9}">
      <dgm:prSet/>
      <dgm:spPr/>
      <dgm:t>
        <a:bodyPr/>
        <a:lstStyle/>
        <a:p>
          <a:endParaRPr lang="zh-CN" altLang="en-US"/>
        </a:p>
      </dgm:t>
    </dgm:pt>
    <dgm:pt modelId="{772338E7-2EC3-42A2-AD8C-FC1EDFEFF4AF}">
      <dgm:prSet phldrT="[文本]" custT="1"/>
      <dgm:spPr/>
      <dgm:t>
        <a:bodyPr/>
        <a:lstStyle/>
        <a:p>
          <a:r>
            <a:rPr lang="zh-CN" altLang="en-US" sz="1600" dirty="0" smtClean="0"/>
            <a:t>再投资（再投资汇入）</a:t>
          </a:r>
          <a:endParaRPr lang="zh-CN" altLang="en-US" sz="1600" dirty="0"/>
        </a:p>
      </dgm:t>
    </dgm:pt>
    <dgm:pt modelId="{E0E95C46-B0C2-4409-BB5A-6DA047C2976B}" type="parTrans" cxnId="{6909481C-9782-4EA4-8EF3-DC6823B8A46D}">
      <dgm:prSet/>
      <dgm:spPr/>
      <dgm:t>
        <a:bodyPr/>
        <a:lstStyle/>
        <a:p>
          <a:endParaRPr lang="zh-CN" altLang="en-US"/>
        </a:p>
      </dgm:t>
    </dgm:pt>
    <dgm:pt modelId="{54153578-9132-4B5B-AE20-BF2D0A5F732F}" type="sibTrans" cxnId="{6909481C-9782-4EA4-8EF3-DC6823B8A46D}">
      <dgm:prSet/>
      <dgm:spPr/>
      <dgm:t>
        <a:bodyPr/>
        <a:lstStyle/>
        <a:p>
          <a:endParaRPr lang="zh-CN" altLang="en-US"/>
        </a:p>
      </dgm:t>
    </dgm:pt>
    <dgm:pt modelId="{9CE364FB-E04E-46C0-B5DE-3BFD255080AD}">
      <dgm:prSet phldrT="[文本]" custT="1"/>
      <dgm:spPr/>
      <dgm:t>
        <a:bodyPr/>
        <a:lstStyle/>
        <a:p>
          <a:r>
            <a:rPr lang="en-US" altLang="zh-CN" sz="2000" dirty="0" smtClean="0"/>
            <a:t>FDI</a:t>
          </a:r>
          <a:r>
            <a:rPr lang="zh-CN" altLang="en-US" sz="2000" dirty="0" smtClean="0"/>
            <a:t>变更资本</a:t>
          </a:r>
          <a:endParaRPr lang="zh-CN" altLang="en-US" sz="2000" dirty="0"/>
        </a:p>
      </dgm:t>
    </dgm:pt>
    <dgm:pt modelId="{5B6F1D0B-4AB8-4579-B471-FE04B30F5DB1}" type="parTrans" cxnId="{00532A09-E013-48CB-A6A0-5EFC9A92C303}">
      <dgm:prSet/>
      <dgm:spPr/>
      <dgm:t>
        <a:bodyPr/>
        <a:lstStyle/>
        <a:p>
          <a:endParaRPr lang="zh-CN" altLang="en-US"/>
        </a:p>
      </dgm:t>
    </dgm:pt>
    <dgm:pt modelId="{20BEF505-A7F6-4FFA-9022-823015547D17}" type="sibTrans" cxnId="{00532A09-E013-48CB-A6A0-5EFC9A92C303}">
      <dgm:prSet/>
      <dgm:spPr/>
      <dgm:t>
        <a:bodyPr/>
        <a:lstStyle/>
        <a:p>
          <a:endParaRPr lang="zh-CN" altLang="en-US"/>
        </a:p>
      </dgm:t>
    </dgm:pt>
    <dgm:pt modelId="{F36159A2-6B26-4229-8EE2-3C35E68D77FA}">
      <dgm:prSet phldrT="[文本]" custT="1"/>
      <dgm:spPr/>
      <dgm:t>
        <a:bodyPr/>
        <a:lstStyle/>
        <a:p>
          <a:r>
            <a:rPr lang="zh-CN" altLang="en-US" sz="1600" dirty="0" smtClean="0"/>
            <a:t>增加资本（资本金汇入）</a:t>
          </a:r>
          <a:endParaRPr lang="zh-CN" altLang="en-US" sz="1600" dirty="0"/>
        </a:p>
      </dgm:t>
    </dgm:pt>
    <dgm:pt modelId="{0A651B68-824B-45FA-B912-B67182A93EEF}" type="parTrans" cxnId="{BF407A70-DC4D-4351-B8C1-BEA1CC4D8FE1}">
      <dgm:prSet/>
      <dgm:spPr/>
      <dgm:t>
        <a:bodyPr/>
        <a:lstStyle/>
        <a:p>
          <a:endParaRPr lang="zh-CN" altLang="en-US"/>
        </a:p>
      </dgm:t>
    </dgm:pt>
    <dgm:pt modelId="{BAD7D9FE-D782-4D86-8700-C18900FC5CC6}" type="sibTrans" cxnId="{BF407A70-DC4D-4351-B8C1-BEA1CC4D8FE1}">
      <dgm:prSet/>
      <dgm:spPr/>
      <dgm:t>
        <a:bodyPr/>
        <a:lstStyle/>
        <a:p>
          <a:endParaRPr lang="zh-CN" altLang="en-US"/>
        </a:p>
      </dgm:t>
    </dgm:pt>
    <dgm:pt modelId="{D1AF9C7B-539A-4407-B480-7D1171FEA687}">
      <dgm:prSet phldrT="[文本]" custT="1"/>
      <dgm:spPr/>
      <dgm:t>
        <a:bodyPr/>
        <a:lstStyle/>
        <a:p>
          <a:r>
            <a:rPr lang="zh-CN" altLang="en-US" sz="1600" dirty="0" smtClean="0"/>
            <a:t>转让资本（转股款汇出）</a:t>
          </a:r>
          <a:endParaRPr lang="zh-CN" altLang="en-US" sz="1600" dirty="0"/>
        </a:p>
      </dgm:t>
    </dgm:pt>
    <dgm:pt modelId="{B8689364-8A40-4EB9-A5A0-384EB326ABFF}" type="parTrans" cxnId="{66CED2A0-86E7-4AC0-B42A-B1831CD8AC90}">
      <dgm:prSet/>
      <dgm:spPr/>
      <dgm:t>
        <a:bodyPr/>
        <a:lstStyle/>
        <a:p>
          <a:endParaRPr lang="zh-CN" altLang="en-US"/>
        </a:p>
      </dgm:t>
    </dgm:pt>
    <dgm:pt modelId="{C4F24C32-5E93-4A93-A856-3E5DFB673156}" type="sibTrans" cxnId="{66CED2A0-86E7-4AC0-B42A-B1831CD8AC90}">
      <dgm:prSet/>
      <dgm:spPr/>
      <dgm:t>
        <a:bodyPr/>
        <a:lstStyle/>
        <a:p>
          <a:endParaRPr lang="zh-CN" altLang="en-US"/>
        </a:p>
      </dgm:t>
    </dgm:pt>
    <dgm:pt modelId="{5D4B7F08-8523-4512-9927-2C7A267E710A}">
      <dgm:prSet phldrT="[文本]" custT="1"/>
      <dgm:spPr/>
      <dgm:t>
        <a:bodyPr/>
        <a:lstStyle/>
        <a:p>
          <a:r>
            <a:rPr lang="en-US" altLang="zh-CN" sz="2000" dirty="0" smtClean="0"/>
            <a:t>FDI</a:t>
          </a:r>
          <a:r>
            <a:rPr lang="zh-CN" altLang="en-US" sz="2000" dirty="0" smtClean="0"/>
            <a:t>投资注销</a:t>
          </a:r>
          <a:endParaRPr lang="zh-CN" altLang="en-US" sz="2000" dirty="0"/>
        </a:p>
      </dgm:t>
    </dgm:pt>
    <dgm:pt modelId="{AC85E92F-627D-4934-A7A7-AF4E65E07C01}" type="parTrans" cxnId="{04C068EB-B680-4665-97CC-32E8574C59D1}">
      <dgm:prSet/>
      <dgm:spPr/>
      <dgm:t>
        <a:bodyPr/>
        <a:lstStyle/>
        <a:p>
          <a:endParaRPr lang="zh-CN" altLang="en-US"/>
        </a:p>
      </dgm:t>
    </dgm:pt>
    <dgm:pt modelId="{CB06B82C-F86C-4B45-AC32-09FD394280C6}" type="sibTrans" cxnId="{04C068EB-B680-4665-97CC-32E8574C59D1}">
      <dgm:prSet/>
      <dgm:spPr/>
      <dgm:t>
        <a:bodyPr/>
        <a:lstStyle/>
        <a:p>
          <a:endParaRPr lang="zh-CN" altLang="en-US"/>
        </a:p>
      </dgm:t>
    </dgm:pt>
    <dgm:pt modelId="{ED3C9529-4683-4C9C-B027-D5F482D1D620}">
      <dgm:prSet phldrT="[文本]" custT="1"/>
      <dgm:spPr/>
      <dgm:t>
        <a:bodyPr/>
        <a:lstStyle/>
        <a:p>
          <a:r>
            <a:rPr lang="zh-CN" altLang="en-US" sz="1600" dirty="0" smtClean="0"/>
            <a:t>转让退出（转股款汇出）</a:t>
          </a:r>
          <a:endParaRPr lang="zh-CN" altLang="en-US" sz="1600" dirty="0"/>
        </a:p>
      </dgm:t>
    </dgm:pt>
    <dgm:pt modelId="{AA801672-AA8A-4C7B-8107-771240878137}" type="parTrans" cxnId="{128BCD3C-10CF-4749-9C3B-9E104F57C24D}">
      <dgm:prSet/>
      <dgm:spPr/>
      <dgm:t>
        <a:bodyPr/>
        <a:lstStyle/>
        <a:p>
          <a:endParaRPr lang="zh-CN" altLang="en-US"/>
        </a:p>
      </dgm:t>
    </dgm:pt>
    <dgm:pt modelId="{3AE58773-515F-43E0-8208-439F9F495030}" type="sibTrans" cxnId="{128BCD3C-10CF-4749-9C3B-9E104F57C24D}">
      <dgm:prSet/>
      <dgm:spPr/>
      <dgm:t>
        <a:bodyPr/>
        <a:lstStyle/>
        <a:p>
          <a:endParaRPr lang="zh-CN" altLang="en-US"/>
        </a:p>
      </dgm:t>
    </dgm:pt>
    <dgm:pt modelId="{87E2159E-AE78-4932-A39E-BCA22CAA7B24}">
      <dgm:prSet phldrT="[文本]" custT="1"/>
      <dgm:spPr/>
      <dgm:t>
        <a:bodyPr/>
        <a:lstStyle/>
        <a:p>
          <a:r>
            <a:rPr lang="zh-CN" altLang="en-US" sz="1600" dirty="0" smtClean="0"/>
            <a:t>清算退出（清算款汇出）</a:t>
          </a:r>
          <a:endParaRPr lang="zh-CN" altLang="en-US" sz="1600" dirty="0"/>
        </a:p>
      </dgm:t>
    </dgm:pt>
    <dgm:pt modelId="{EA667DAC-DDF8-442B-AA0F-E8168B5D54A3}" type="parTrans" cxnId="{F2F54DA3-1B29-456D-9A2E-35C17A594245}">
      <dgm:prSet/>
      <dgm:spPr/>
      <dgm:t>
        <a:bodyPr/>
        <a:lstStyle/>
        <a:p>
          <a:endParaRPr lang="zh-CN" altLang="en-US"/>
        </a:p>
      </dgm:t>
    </dgm:pt>
    <dgm:pt modelId="{10E01150-895B-46C2-9F80-39A65F88E3C7}" type="sibTrans" cxnId="{F2F54DA3-1B29-456D-9A2E-35C17A594245}">
      <dgm:prSet/>
      <dgm:spPr/>
      <dgm:t>
        <a:bodyPr/>
        <a:lstStyle/>
        <a:p>
          <a:endParaRPr lang="zh-CN" altLang="en-US"/>
        </a:p>
      </dgm:t>
    </dgm:pt>
    <dgm:pt modelId="{23165257-E131-47A0-B85C-2667644CB6C9}">
      <dgm:prSet phldrT="[文本]" custT="1"/>
      <dgm:spPr/>
      <dgm:t>
        <a:bodyPr/>
        <a:lstStyle/>
        <a:p>
          <a:r>
            <a:rPr lang="zh-CN" altLang="en-US" sz="1600" dirty="0" smtClean="0"/>
            <a:t>减少资本（减资资金汇出）</a:t>
          </a:r>
          <a:endParaRPr lang="zh-CN" altLang="en-US" sz="1600" dirty="0"/>
        </a:p>
      </dgm:t>
    </dgm:pt>
    <dgm:pt modelId="{66A78757-59D9-4F9F-AC9A-C547D885E920}" type="parTrans" cxnId="{342B9801-34D3-47B0-AD11-199A86B3D540}">
      <dgm:prSet/>
      <dgm:spPr/>
      <dgm:t>
        <a:bodyPr/>
        <a:lstStyle/>
        <a:p>
          <a:endParaRPr lang="zh-CN" altLang="en-US"/>
        </a:p>
      </dgm:t>
    </dgm:pt>
    <dgm:pt modelId="{8FA450BC-5FA8-41ED-9C65-B284B3380836}" type="sibTrans" cxnId="{342B9801-34D3-47B0-AD11-199A86B3D540}">
      <dgm:prSet/>
      <dgm:spPr/>
      <dgm:t>
        <a:bodyPr/>
        <a:lstStyle/>
        <a:p>
          <a:endParaRPr lang="zh-CN" altLang="en-US"/>
        </a:p>
      </dgm:t>
    </dgm:pt>
    <dgm:pt modelId="{973ADD85-0AAA-4E7A-8A65-A20DDF5E0F61}">
      <dgm:prSet phldrT="[文本]"/>
      <dgm:spPr/>
      <dgm:t>
        <a:bodyPr/>
        <a:lstStyle/>
        <a:p>
          <a:r>
            <a:rPr lang="zh-CN" altLang="en-US" dirty="0" smtClean="0"/>
            <a:t>新设投资（资本金汇入）</a:t>
          </a:r>
          <a:endParaRPr lang="zh-CN" altLang="en-US" dirty="0"/>
        </a:p>
      </dgm:t>
    </dgm:pt>
    <dgm:pt modelId="{0B6C27D8-10B0-4B20-B1C8-B43BB1BF1922}" type="parTrans" cxnId="{4341E4D7-3F11-424E-8D01-FEEA3ECCB520}">
      <dgm:prSet/>
      <dgm:spPr/>
      <dgm:t>
        <a:bodyPr/>
        <a:lstStyle/>
        <a:p>
          <a:endParaRPr lang="zh-CN" altLang="en-US"/>
        </a:p>
      </dgm:t>
    </dgm:pt>
    <dgm:pt modelId="{6B5E33A5-BFB6-49C0-B9A8-8776228A9602}" type="sibTrans" cxnId="{4341E4D7-3F11-424E-8D01-FEEA3ECCB520}">
      <dgm:prSet/>
      <dgm:spPr/>
      <dgm:t>
        <a:bodyPr/>
        <a:lstStyle/>
        <a:p>
          <a:endParaRPr lang="zh-CN" altLang="en-US"/>
        </a:p>
      </dgm:t>
    </dgm:pt>
    <dgm:pt modelId="{4ABC2BDA-932A-4F90-9D94-064940D15368}">
      <dgm:prSet phldrT="[文本]"/>
      <dgm:spPr/>
      <dgm:t>
        <a:bodyPr/>
        <a:lstStyle/>
        <a:p>
          <a:r>
            <a:rPr lang="zh-CN" altLang="en-US" dirty="0" smtClean="0"/>
            <a:t>并购投资（境内资产变现）</a:t>
          </a:r>
          <a:endParaRPr lang="zh-CN" altLang="en-US" dirty="0"/>
        </a:p>
      </dgm:t>
    </dgm:pt>
    <dgm:pt modelId="{39EE563F-28A7-4432-8B69-AA4830F2E492}" type="parTrans" cxnId="{6C87DAC0-8692-48AA-80E5-7A3F1A5F17E5}">
      <dgm:prSet/>
      <dgm:spPr/>
      <dgm:t>
        <a:bodyPr/>
        <a:lstStyle/>
        <a:p>
          <a:endParaRPr lang="zh-CN" altLang="en-US"/>
        </a:p>
      </dgm:t>
    </dgm:pt>
    <dgm:pt modelId="{E6618800-1A1E-4305-995A-2F0E292037CE}" type="sibTrans" cxnId="{6C87DAC0-8692-48AA-80E5-7A3F1A5F17E5}">
      <dgm:prSet/>
      <dgm:spPr/>
      <dgm:t>
        <a:bodyPr/>
        <a:lstStyle/>
        <a:p>
          <a:endParaRPr lang="zh-CN" altLang="en-US"/>
        </a:p>
      </dgm:t>
    </dgm:pt>
    <dgm:pt modelId="{CF0CE5B1-5AA0-4A0B-980F-3592A281173B}">
      <dgm:prSet phldrT="[文本]"/>
      <dgm:spPr/>
      <dgm:t>
        <a:bodyPr/>
        <a:lstStyle/>
        <a:p>
          <a:r>
            <a:rPr lang="zh-CN" altLang="en-US" dirty="0" smtClean="0"/>
            <a:t>外汇保证金</a:t>
          </a:r>
          <a:endParaRPr lang="zh-CN" altLang="en-US" dirty="0"/>
        </a:p>
      </dgm:t>
    </dgm:pt>
    <dgm:pt modelId="{68670D95-13D2-4F1D-BC94-C239594F4CD3}" type="parTrans" cxnId="{47DC097B-0170-4A95-9F4F-3EEC52EC933B}">
      <dgm:prSet/>
      <dgm:spPr/>
      <dgm:t>
        <a:bodyPr/>
        <a:lstStyle/>
        <a:p>
          <a:endParaRPr lang="zh-CN" altLang="en-US"/>
        </a:p>
      </dgm:t>
    </dgm:pt>
    <dgm:pt modelId="{7AF3EF42-515B-42AB-9C22-A82561710FB6}" type="sibTrans" cxnId="{47DC097B-0170-4A95-9F4F-3EEC52EC933B}">
      <dgm:prSet/>
      <dgm:spPr/>
      <dgm:t>
        <a:bodyPr/>
        <a:lstStyle/>
        <a:p>
          <a:endParaRPr lang="zh-CN" altLang="en-US"/>
        </a:p>
      </dgm:t>
    </dgm:pt>
    <dgm:pt modelId="{D3BF217A-65AE-4B99-A2E2-05817DE511BD}" type="pres">
      <dgm:prSet presAssocID="{52F10AB0-7915-4239-9271-4F1F19A7A5B4}" presName="Name0" presStyleCnt="0">
        <dgm:presLayoutVars>
          <dgm:dir/>
          <dgm:animLvl val="lvl"/>
          <dgm:resizeHandles val="exact"/>
        </dgm:presLayoutVars>
      </dgm:prSet>
      <dgm:spPr/>
      <dgm:t>
        <a:bodyPr/>
        <a:lstStyle/>
        <a:p>
          <a:endParaRPr lang="zh-CN" altLang="en-US"/>
        </a:p>
      </dgm:t>
    </dgm:pt>
    <dgm:pt modelId="{5D1461C5-66ED-4AF1-B1B0-81DFAE877533}" type="pres">
      <dgm:prSet presAssocID="{5D4B7F08-8523-4512-9927-2C7A267E710A}" presName="boxAndChildren" presStyleCnt="0"/>
      <dgm:spPr/>
      <dgm:t>
        <a:bodyPr/>
        <a:lstStyle/>
        <a:p>
          <a:endParaRPr lang="zh-CN" altLang="en-US"/>
        </a:p>
      </dgm:t>
    </dgm:pt>
    <dgm:pt modelId="{93B03478-7B3D-4A61-836F-0A79BFA5C19A}" type="pres">
      <dgm:prSet presAssocID="{5D4B7F08-8523-4512-9927-2C7A267E710A}" presName="parentTextBox" presStyleLbl="node1" presStyleIdx="0" presStyleCnt="3"/>
      <dgm:spPr/>
      <dgm:t>
        <a:bodyPr/>
        <a:lstStyle/>
        <a:p>
          <a:endParaRPr lang="zh-CN" altLang="en-US"/>
        </a:p>
      </dgm:t>
    </dgm:pt>
    <dgm:pt modelId="{0CC6A464-D5BB-4ABF-80DD-0AAD9DA7723E}" type="pres">
      <dgm:prSet presAssocID="{5D4B7F08-8523-4512-9927-2C7A267E710A}" presName="entireBox" presStyleLbl="node1" presStyleIdx="0" presStyleCnt="3"/>
      <dgm:spPr/>
      <dgm:t>
        <a:bodyPr/>
        <a:lstStyle/>
        <a:p>
          <a:endParaRPr lang="zh-CN" altLang="en-US"/>
        </a:p>
      </dgm:t>
    </dgm:pt>
    <dgm:pt modelId="{D16099B9-315F-4178-9258-D8F9BA3214EB}" type="pres">
      <dgm:prSet presAssocID="{5D4B7F08-8523-4512-9927-2C7A267E710A}" presName="descendantBox" presStyleCnt="0"/>
      <dgm:spPr/>
      <dgm:t>
        <a:bodyPr/>
        <a:lstStyle/>
        <a:p>
          <a:endParaRPr lang="zh-CN" altLang="en-US"/>
        </a:p>
      </dgm:t>
    </dgm:pt>
    <dgm:pt modelId="{6C4E6D94-0827-4263-9BA5-24E5E4131795}" type="pres">
      <dgm:prSet presAssocID="{ED3C9529-4683-4C9C-B027-D5F482D1D620}" presName="childTextBox" presStyleLbl="fgAccFollowNode1" presStyleIdx="0" presStyleCnt="10">
        <dgm:presLayoutVars>
          <dgm:bulletEnabled val="1"/>
        </dgm:presLayoutVars>
      </dgm:prSet>
      <dgm:spPr/>
      <dgm:t>
        <a:bodyPr/>
        <a:lstStyle/>
        <a:p>
          <a:endParaRPr lang="zh-CN" altLang="en-US"/>
        </a:p>
      </dgm:t>
    </dgm:pt>
    <dgm:pt modelId="{2BEAFF49-C37A-4E36-800B-05390583FBEA}" type="pres">
      <dgm:prSet presAssocID="{87E2159E-AE78-4932-A39E-BCA22CAA7B24}" presName="childTextBox" presStyleLbl="fgAccFollowNode1" presStyleIdx="1" presStyleCnt="10">
        <dgm:presLayoutVars>
          <dgm:bulletEnabled val="1"/>
        </dgm:presLayoutVars>
      </dgm:prSet>
      <dgm:spPr/>
      <dgm:t>
        <a:bodyPr/>
        <a:lstStyle/>
        <a:p>
          <a:endParaRPr lang="zh-CN" altLang="en-US"/>
        </a:p>
      </dgm:t>
    </dgm:pt>
    <dgm:pt modelId="{F56F6A85-7FFA-4829-A9D0-2B158AC4819C}" type="pres">
      <dgm:prSet presAssocID="{20BEF505-A7F6-4FFA-9022-823015547D17}" presName="sp" presStyleCnt="0"/>
      <dgm:spPr/>
      <dgm:t>
        <a:bodyPr/>
        <a:lstStyle/>
        <a:p>
          <a:endParaRPr lang="zh-CN" altLang="en-US"/>
        </a:p>
      </dgm:t>
    </dgm:pt>
    <dgm:pt modelId="{CAC7FAEC-455D-4709-8B15-1DAEADB8C201}" type="pres">
      <dgm:prSet presAssocID="{9CE364FB-E04E-46C0-B5DE-3BFD255080AD}" presName="arrowAndChildren" presStyleCnt="0"/>
      <dgm:spPr/>
      <dgm:t>
        <a:bodyPr/>
        <a:lstStyle/>
        <a:p>
          <a:endParaRPr lang="zh-CN" altLang="en-US"/>
        </a:p>
      </dgm:t>
    </dgm:pt>
    <dgm:pt modelId="{3F17ADC5-A649-4F50-A572-95A3A66A78DC}" type="pres">
      <dgm:prSet presAssocID="{9CE364FB-E04E-46C0-B5DE-3BFD255080AD}" presName="parentTextArrow" presStyleLbl="node1" presStyleIdx="0" presStyleCnt="3"/>
      <dgm:spPr/>
      <dgm:t>
        <a:bodyPr/>
        <a:lstStyle/>
        <a:p>
          <a:endParaRPr lang="zh-CN" altLang="en-US"/>
        </a:p>
      </dgm:t>
    </dgm:pt>
    <dgm:pt modelId="{5F853B44-1196-4458-830E-037B410357D0}" type="pres">
      <dgm:prSet presAssocID="{9CE364FB-E04E-46C0-B5DE-3BFD255080AD}" presName="arrow" presStyleLbl="node1" presStyleIdx="1" presStyleCnt="3"/>
      <dgm:spPr/>
      <dgm:t>
        <a:bodyPr/>
        <a:lstStyle/>
        <a:p>
          <a:endParaRPr lang="zh-CN" altLang="en-US"/>
        </a:p>
      </dgm:t>
    </dgm:pt>
    <dgm:pt modelId="{0A175E12-86DD-4C4D-848C-A1567E0C8F97}" type="pres">
      <dgm:prSet presAssocID="{9CE364FB-E04E-46C0-B5DE-3BFD255080AD}" presName="descendantArrow" presStyleCnt="0"/>
      <dgm:spPr/>
      <dgm:t>
        <a:bodyPr/>
        <a:lstStyle/>
        <a:p>
          <a:endParaRPr lang="zh-CN" altLang="en-US"/>
        </a:p>
      </dgm:t>
    </dgm:pt>
    <dgm:pt modelId="{AB918B37-A11F-4565-BE7D-D449E29CB61D}" type="pres">
      <dgm:prSet presAssocID="{F36159A2-6B26-4229-8EE2-3C35E68D77FA}" presName="childTextArrow" presStyleLbl="fgAccFollowNode1" presStyleIdx="2" presStyleCnt="10">
        <dgm:presLayoutVars>
          <dgm:bulletEnabled val="1"/>
        </dgm:presLayoutVars>
      </dgm:prSet>
      <dgm:spPr/>
      <dgm:t>
        <a:bodyPr/>
        <a:lstStyle/>
        <a:p>
          <a:endParaRPr lang="zh-CN" altLang="en-US"/>
        </a:p>
      </dgm:t>
    </dgm:pt>
    <dgm:pt modelId="{12CF1ABD-5ED7-4210-8D8B-9B1A0062E666}" type="pres">
      <dgm:prSet presAssocID="{23165257-E131-47A0-B85C-2667644CB6C9}" presName="childTextArrow" presStyleLbl="fgAccFollowNode1" presStyleIdx="3" presStyleCnt="10">
        <dgm:presLayoutVars>
          <dgm:bulletEnabled val="1"/>
        </dgm:presLayoutVars>
      </dgm:prSet>
      <dgm:spPr/>
      <dgm:t>
        <a:bodyPr/>
        <a:lstStyle/>
        <a:p>
          <a:endParaRPr lang="zh-CN" altLang="en-US"/>
        </a:p>
      </dgm:t>
    </dgm:pt>
    <dgm:pt modelId="{2DC63217-94FD-45DE-91E6-9F39303AA065}" type="pres">
      <dgm:prSet presAssocID="{D1AF9C7B-539A-4407-B480-7D1171FEA687}" presName="childTextArrow" presStyleLbl="fgAccFollowNode1" presStyleIdx="4" presStyleCnt="10">
        <dgm:presLayoutVars>
          <dgm:bulletEnabled val="1"/>
        </dgm:presLayoutVars>
      </dgm:prSet>
      <dgm:spPr/>
      <dgm:t>
        <a:bodyPr/>
        <a:lstStyle/>
        <a:p>
          <a:endParaRPr lang="zh-CN" altLang="en-US"/>
        </a:p>
      </dgm:t>
    </dgm:pt>
    <dgm:pt modelId="{CBFEFF0C-7A53-4C02-BAA6-DB850D189EF5}" type="pres">
      <dgm:prSet presAssocID="{30B58709-4ED3-4822-926C-F7D1D772B48B}" presName="sp" presStyleCnt="0"/>
      <dgm:spPr/>
      <dgm:t>
        <a:bodyPr/>
        <a:lstStyle/>
        <a:p>
          <a:endParaRPr lang="zh-CN" altLang="en-US"/>
        </a:p>
      </dgm:t>
    </dgm:pt>
    <dgm:pt modelId="{0872AAC6-11FD-41EE-8E4D-3345F4D5D911}" type="pres">
      <dgm:prSet presAssocID="{EA46DFCC-1CEB-41E0-80BA-14CC8F85967B}" presName="arrowAndChildren" presStyleCnt="0"/>
      <dgm:spPr/>
      <dgm:t>
        <a:bodyPr/>
        <a:lstStyle/>
        <a:p>
          <a:endParaRPr lang="zh-CN" altLang="en-US"/>
        </a:p>
      </dgm:t>
    </dgm:pt>
    <dgm:pt modelId="{70CABBE7-87CE-4207-8AFC-F7FD8D8B44A1}" type="pres">
      <dgm:prSet presAssocID="{EA46DFCC-1CEB-41E0-80BA-14CC8F85967B}" presName="parentTextArrow" presStyleLbl="node1" presStyleIdx="1" presStyleCnt="3"/>
      <dgm:spPr/>
      <dgm:t>
        <a:bodyPr/>
        <a:lstStyle/>
        <a:p>
          <a:endParaRPr lang="zh-CN" altLang="en-US"/>
        </a:p>
      </dgm:t>
    </dgm:pt>
    <dgm:pt modelId="{C1502E04-E464-4986-B967-EA44B19BF434}" type="pres">
      <dgm:prSet presAssocID="{EA46DFCC-1CEB-41E0-80BA-14CC8F85967B}" presName="arrow" presStyleLbl="node1" presStyleIdx="2" presStyleCnt="3"/>
      <dgm:spPr/>
      <dgm:t>
        <a:bodyPr/>
        <a:lstStyle/>
        <a:p>
          <a:endParaRPr lang="zh-CN" altLang="en-US"/>
        </a:p>
      </dgm:t>
    </dgm:pt>
    <dgm:pt modelId="{1154F5AB-F55F-4584-9A1A-229537095CCE}" type="pres">
      <dgm:prSet presAssocID="{EA46DFCC-1CEB-41E0-80BA-14CC8F85967B}" presName="descendantArrow" presStyleCnt="0"/>
      <dgm:spPr/>
      <dgm:t>
        <a:bodyPr/>
        <a:lstStyle/>
        <a:p>
          <a:endParaRPr lang="zh-CN" altLang="en-US"/>
        </a:p>
      </dgm:t>
    </dgm:pt>
    <dgm:pt modelId="{8866C8B6-EEE6-4920-A76E-C2F04FA20590}" type="pres">
      <dgm:prSet presAssocID="{38BDB7A5-6895-4A91-A9A5-6D21917C6F21}" presName="childTextArrow" presStyleLbl="fgAccFollowNode1" presStyleIdx="5" presStyleCnt="10">
        <dgm:presLayoutVars>
          <dgm:bulletEnabled val="1"/>
        </dgm:presLayoutVars>
      </dgm:prSet>
      <dgm:spPr/>
      <dgm:t>
        <a:bodyPr/>
        <a:lstStyle/>
        <a:p>
          <a:endParaRPr lang="zh-CN" altLang="en-US"/>
        </a:p>
      </dgm:t>
    </dgm:pt>
    <dgm:pt modelId="{36A92176-5884-4753-A867-91AD68E8926B}" type="pres">
      <dgm:prSet presAssocID="{973ADD85-0AAA-4E7A-8A65-A20DDF5E0F61}" presName="childTextArrow" presStyleLbl="fgAccFollowNode1" presStyleIdx="6" presStyleCnt="10">
        <dgm:presLayoutVars>
          <dgm:bulletEnabled val="1"/>
        </dgm:presLayoutVars>
      </dgm:prSet>
      <dgm:spPr/>
      <dgm:t>
        <a:bodyPr/>
        <a:lstStyle/>
        <a:p>
          <a:endParaRPr lang="zh-CN" altLang="en-US"/>
        </a:p>
      </dgm:t>
    </dgm:pt>
    <dgm:pt modelId="{E4E0EFEB-B09E-4251-BDB2-276518AAEB97}" type="pres">
      <dgm:prSet presAssocID="{4ABC2BDA-932A-4F90-9D94-064940D15368}" presName="childTextArrow" presStyleLbl="fgAccFollowNode1" presStyleIdx="7" presStyleCnt="10">
        <dgm:presLayoutVars>
          <dgm:bulletEnabled val="1"/>
        </dgm:presLayoutVars>
      </dgm:prSet>
      <dgm:spPr/>
      <dgm:t>
        <a:bodyPr/>
        <a:lstStyle/>
        <a:p>
          <a:endParaRPr lang="zh-CN" altLang="en-US"/>
        </a:p>
      </dgm:t>
    </dgm:pt>
    <dgm:pt modelId="{C80D7E3C-7B41-43B7-8C32-45A7A9ED5F87}" type="pres">
      <dgm:prSet presAssocID="{772338E7-2EC3-42A2-AD8C-FC1EDFEFF4AF}" presName="childTextArrow" presStyleLbl="fgAccFollowNode1" presStyleIdx="8" presStyleCnt="10">
        <dgm:presLayoutVars>
          <dgm:bulletEnabled val="1"/>
        </dgm:presLayoutVars>
      </dgm:prSet>
      <dgm:spPr/>
      <dgm:t>
        <a:bodyPr/>
        <a:lstStyle/>
        <a:p>
          <a:endParaRPr lang="zh-CN" altLang="en-US"/>
        </a:p>
      </dgm:t>
    </dgm:pt>
    <dgm:pt modelId="{F41024B4-C018-4430-97DE-72EF5C3F7B36}" type="pres">
      <dgm:prSet presAssocID="{CF0CE5B1-5AA0-4A0B-980F-3592A281173B}" presName="childTextArrow" presStyleLbl="fgAccFollowNode1" presStyleIdx="9" presStyleCnt="10">
        <dgm:presLayoutVars>
          <dgm:bulletEnabled val="1"/>
        </dgm:presLayoutVars>
      </dgm:prSet>
      <dgm:spPr/>
      <dgm:t>
        <a:bodyPr/>
        <a:lstStyle/>
        <a:p>
          <a:endParaRPr lang="zh-CN" altLang="en-US"/>
        </a:p>
      </dgm:t>
    </dgm:pt>
  </dgm:ptLst>
  <dgm:cxnLst>
    <dgm:cxn modelId="{4C575652-81F3-4D44-BA30-EB0FF3B568AF}" type="presOf" srcId="{9CE364FB-E04E-46C0-B5DE-3BFD255080AD}" destId="{5F853B44-1196-4458-830E-037B410357D0}" srcOrd="1" destOrd="0" presId="urn:microsoft.com/office/officeart/2005/8/layout/process4"/>
    <dgm:cxn modelId="{98072128-4F39-409C-9850-F842FB0381AD}" type="presOf" srcId="{5D4B7F08-8523-4512-9927-2C7A267E710A}" destId="{93B03478-7B3D-4A61-836F-0A79BFA5C19A}" srcOrd="0" destOrd="0" presId="urn:microsoft.com/office/officeart/2005/8/layout/process4"/>
    <dgm:cxn modelId="{5A0EF75F-604C-4A52-ACD0-97B76439AEDA}" type="presOf" srcId="{5D4B7F08-8523-4512-9927-2C7A267E710A}" destId="{0CC6A464-D5BB-4ABF-80DD-0AAD9DA7723E}" srcOrd="1" destOrd="0" presId="urn:microsoft.com/office/officeart/2005/8/layout/process4"/>
    <dgm:cxn modelId="{13C1FB60-15EB-4225-AA92-F6F171D56F4E}" type="presOf" srcId="{F36159A2-6B26-4229-8EE2-3C35E68D77FA}" destId="{AB918B37-A11F-4565-BE7D-D449E29CB61D}" srcOrd="0" destOrd="0" presId="urn:microsoft.com/office/officeart/2005/8/layout/process4"/>
    <dgm:cxn modelId="{00532A09-E013-48CB-A6A0-5EFC9A92C303}" srcId="{52F10AB0-7915-4239-9271-4F1F19A7A5B4}" destId="{9CE364FB-E04E-46C0-B5DE-3BFD255080AD}" srcOrd="1" destOrd="0" parTransId="{5B6F1D0B-4AB8-4579-B471-FE04B30F5DB1}" sibTransId="{20BEF505-A7F6-4FFA-9022-823015547D17}"/>
    <dgm:cxn modelId="{876A2808-675E-488C-8FE9-3B9E77432F04}" type="presOf" srcId="{87E2159E-AE78-4932-A39E-BCA22CAA7B24}" destId="{2BEAFF49-C37A-4E36-800B-05390583FBEA}" srcOrd="0" destOrd="0" presId="urn:microsoft.com/office/officeart/2005/8/layout/process4"/>
    <dgm:cxn modelId="{9B40E54E-E531-46D2-9957-6DB2BB610089}" type="presOf" srcId="{772338E7-2EC3-42A2-AD8C-FC1EDFEFF4AF}" destId="{C80D7E3C-7B41-43B7-8C32-45A7A9ED5F87}" srcOrd="0" destOrd="0" presId="urn:microsoft.com/office/officeart/2005/8/layout/process4"/>
    <dgm:cxn modelId="{6909481C-9782-4EA4-8EF3-DC6823B8A46D}" srcId="{EA46DFCC-1CEB-41E0-80BA-14CC8F85967B}" destId="{772338E7-2EC3-42A2-AD8C-FC1EDFEFF4AF}" srcOrd="3" destOrd="0" parTransId="{E0E95C46-B0C2-4409-BB5A-6DA047C2976B}" sibTransId="{54153578-9132-4B5B-AE20-BF2D0A5F732F}"/>
    <dgm:cxn modelId="{BF407A70-DC4D-4351-B8C1-BEA1CC4D8FE1}" srcId="{9CE364FB-E04E-46C0-B5DE-3BFD255080AD}" destId="{F36159A2-6B26-4229-8EE2-3C35E68D77FA}" srcOrd="0" destOrd="0" parTransId="{0A651B68-824B-45FA-B912-B67182A93EEF}" sibTransId="{BAD7D9FE-D782-4D86-8700-C18900FC5CC6}"/>
    <dgm:cxn modelId="{9CA83A29-A96C-49DA-B711-903338950EBF}" type="presOf" srcId="{23165257-E131-47A0-B85C-2667644CB6C9}" destId="{12CF1ABD-5ED7-4210-8D8B-9B1A0062E666}" srcOrd="0" destOrd="0" presId="urn:microsoft.com/office/officeart/2005/8/layout/process4"/>
    <dgm:cxn modelId="{226B2570-F142-443D-BAC9-505B75A09227}" type="presOf" srcId="{973ADD85-0AAA-4E7A-8A65-A20DDF5E0F61}" destId="{36A92176-5884-4753-A867-91AD68E8926B}" srcOrd="0" destOrd="0" presId="urn:microsoft.com/office/officeart/2005/8/layout/process4"/>
    <dgm:cxn modelId="{72E7A714-3E19-463F-8362-EB3F399714AD}" type="presOf" srcId="{CF0CE5B1-5AA0-4A0B-980F-3592A281173B}" destId="{F41024B4-C018-4430-97DE-72EF5C3F7B36}" srcOrd="0" destOrd="0" presId="urn:microsoft.com/office/officeart/2005/8/layout/process4"/>
    <dgm:cxn modelId="{342B9801-34D3-47B0-AD11-199A86B3D540}" srcId="{9CE364FB-E04E-46C0-B5DE-3BFD255080AD}" destId="{23165257-E131-47A0-B85C-2667644CB6C9}" srcOrd="1" destOrd="0" parTransId="{66A78757-59D9-4F9F-AC9A-C547D885E920}" sibTransId="{8FA450BC-5FA8-41ED-9C65-B284B3380836}"/>
    <dgm:cxn modelId="{B792CB7E-0FC1-473D-8FDD-207ED1022FF8}" type="presOf" srcId="{38BDB7A5-6895-4A91-A9A5-6D21917C6F21}" destId="{8866C8B6-EEE6-4920-A76E-C2F04FA20590}" srcOrd="0" destOrd="0" presId="urn:microsoft.com/office/officeart/2005/8/layout/process4"/>
    <dgm:cxn modelId="{EF68CAAF-3AE7-415F-B666-C6EB764A5C48}" type="presOf" srcId="{EA46DFCC-1CEB-41E0-80BA-14CC8F85967B}" destId="{C1502E04-E464-4986-B967-EA44B19BF434}" srcOrd="1" destOrd="0" presId="urn:microsoft.com/office/officeart/2005/8/layout/process4"/>
    <dgm:cxn modelId="{72123C11-6ACA-4550-A061-E4A5998AF2C9}" srcId="{EA46DFCC-1CEB-41E0-80BA-14CC8F85967B}" destId="{38BDB7A5-6895-4A91-A9A5-6D21917C6F21}" srcOrd="0" destOrd="0" parTransId="{8CD968CB-2EB7-4212-9E8F-C74BA920C0AF}" sibTransId="{6EBA2A1A-5543-431D-B8FC-65CAB29A3A32}"/>
    <dgm:cxn modelId="{66CED2A0-86E7-4AC0-B42A-B1831CD8AC90}" srcId="{9CE364FB-E04E-46C0-B5DE-3BFD255080AD}" destId="{D1AF9C7B-539A-4407-B480-7D1171FEA687}" srcOrd="2" destOrd="0" parTransId="{B8689364-8A40-4EB9-A5A0-384EB326ABFF}" sibTransId="{C4F24C32-5E93-4A93-A856-3E5DFB673156}"/>
    <dgm:cxn modelId="{47DC097B-0170-4A95-9F4F-3EEC52EC933B}" srcId="{EA46DFCC-1CEB-41E0-80BA-14CC8F85967B}" destId="{CF0CE5B1-5AA0-4A0B-980F-3592A281173B}" srcOrd="4" destOrd="0" parTransId="{68670D95-13D2-4F1D-BC94-C239594F4CD3}" sibTransId="{7AF3EF42-515B-42AB-9C22-A82561710FB6}"/>
    <dgm:cxn modelId="{128BCD3C-10CF-4749-9C3B-9E104F57C24D}" srcId="{5D4B7F08-8523-4512-9927-2C7A267E710A}" destId="{ED3C9529-4683-4C9C-B027-D5F482D1D620}" srcOrd="0" destOrd="0" parTransId="{AA801672-AA8A-4C7B-8107-771240878137}" sibTransId="{3AE58773-515F-43E0-8208-439F9F495030}"/>
    <dgm:cxn modelId="{4341E4D7-3F11-424E-8D01-FEEA3ECCB520}" srcId="{EA46DFCC-1CEB-41E0-80BA-14CC8F85967B}" destId="{973ADD85-0AAA-4E7A-8A65-A20DDF5E0F61}" srcOrd="1" destOrd="0" parTransId="{0B6C27D8-10B0-4B20-B1C8-B43BB1BF1922}" sibTransId="{6B5E33A5-BFB6-49C0-B9A8-8776228A9602}"/>
    <dgm:cxn modelId="{1D455454-6F96-493A-B5B2-08D0DBF6B7E0}" type="presOf" srcId="{9CE364FB-E04E-46C0-B5DE-3BFD255080AD}" destId="{3F17ADC5-A649-4F50-A572-95A3A66A78DC}" srcOrd="0" destOrd="0" presId="urn:microsoft.com/office/officeart/2005/8/layout/process4"/>
    <dgm:cxn modelId="{A0EB941C-F70B-4803-8D0D-6832A54AEF3B}" type="presOf" srcId="{D1AF9C7B-539A-4407-B480-7D1171FEA687}" destId="{2DC63217-94FD-45DE-91E6-9F39303AA065}" srcOrd="0" destOrd="0" presId="urn:microsoft.com/office/officeart/2005/8/layout/process4"/>
    <dgm:cxn modelId="{6C87DAC0-8692-48AA-80E5-7A3F1A5F17E5}" srcId="{EA46DFCC-1CEB-41E0-80BA-14CC8F85967B}" destId="{4ABC2BDA-932A-4F90-9D94-064940D15368}" srcOrd="2" destOrd="0" parTransId="{39EE563F-28A7-4432-8B69-AA4830F2E492}" sibTransId="{E6618800-1A1E-4305-995A-2F0E292037CE}"/>
    <dgm:cxn modelId="{04C068EB-B680-4665-97CC-32E8574C59D1}" srcId="{52F10AB0-7915-4239-9271-4F1F19A7A5B4}" destId="{5D4B7F08-8523-4512-9927-2C7A267E710A}" srcOrd="2" destOrd="0" parTransId="{AC85E92F-627D-4934-A7A7-AF4E65E07C01}" sibTransId="{CB06B82C-F86C-4B45-AC32-09FD394280C6}"/>
    <dgm:cxn modelId="{9C26CF5F-2D47-4678-B89C-841EA9D18890}" type="presOf" srcId="{EA46DFCC-1CEB-41E0-80BA-14CC8F85967B}" destId="{70CABBE7-87CE-4207-8AFC-F7FD8D8B44A1}" srcOrd="0" destOrd="0" presId="urn:microsoft.com/office/officeart/2005/8/layout/process4"/>
    <dgm:cxn modelId="{CA4EAFF6-7EEA-4BB1-AE32-22C181D67BC9}" type="presOf" srcId="{52F10AB0-7915-4239-9271-4F1F19A7A5B4}" destId="{D3BF217A-65AE-4B99-A2E2-05817DE511BD}" srcOrd="0" destOrd="0" presId="urn:microsoft.com/office/officeart/2005/8/layout/process4"/>
    <dgm:cxn modelId="{AB765EE1-88B6-410F-B697-5FABB6CAA849}" type="presOf" srcId="{ED3C9529-4683-4C9C-B027-D5F482D1D620}" destId="{6C4E6D94-0827-4263-9BA5-24E5E4131795}" srcOrd="0" destOrd="0" presId="urn:microsoft.com/office/officeart/2005/8/layout/process4"/>
    <dgm:cxn modelId="{254F4C10-7EE0-43B5-A2F3-398D25CF835D}" type="presOf" srcId="{4ABC2BDA-932A-4F90-9D94-064940D15368}" destId="{E4E0EFEB-B09E-4251-BDB2-276518AAEB97}" srcOrd="0" destOrd="0" presId="urn:microsoft.com/office/officeart/2005/8/layout/process4"/>
    <dgm:cxn modelId="{BB6069F7-A9F9-4084-A9DC-E5419EF02F8A}" srcId="{52F10AB0-7915-4239-9271-4F1F19A7A5B4}" destId="{EA46DFCC-1CEB-41E0-80BA-14CC8F85967B}" srcOrd="0" destOrd="0" parTransId="{09871126-6E6B-4484-A068-3E335FF3D18C}" sibTransId="{30B58709-4ED3-4822-926C-F7D1D772B48B}"/>
    <dgm:cxn modelId="{F2F54DA3-1B29-456D-9A2E-35C17A594245}" srcId="{5D4B7F08-8523-4512-9927-2C7A267E710A}" destId="{87E2159E-AE78-4932-A39E-BCA22CAA7B24}" srcOrd="1" destOrd="0" parTransId="{EA667DAC-DDF8-442B-AA0F-E8168B5D54A3}" sibTransId="{10E01150-895B-46C2-9F80-39A65F88E3C7}"/>
    <dgm:cxn modelId="{1A21E097-4F8A-4BB6-9048-FCEFBDC04BFD}" type="presParOf" srcId="{D3BF217A-65AE-4B99-A2E2-05817DE511BD}" destId="{5D1461C5-66ED-4AF1-B1B0-81DFAE877533}" srcOrd="0" destOrd="0" presId="urn:microsoft.com/office/officeart/2005/8/layout/process4"/>
    <dgm:cxn modelId="{90C1C159-1AEC-49B9-A2D2-2C9F365E7F5D}" type="presParOf" srcId="{5D1461C5-66ED-4AF1-B1B0-81DFAE877533}" destId="{93B03478-7B3D-4A61-836F-0A79BFA5C19A}" srcOrd="0" destOrd="0" presId="urn:microsoft.com/office/officeart/2005/8/layout/process4"/>
    <dgm:cxn modelId="{3F298D9B-D176-49B0-8925-632C56A011DA}" type="presParOf" srcId="{5D1461C5-66ED-4AF1-B1B0-81DFAE877533}" destId="{0CC6A464-D5BB-4ABF-80DD-0AAD9DA7723E}" srcOrd="1" destOrd="0" presId="urn:microsoft.com/office/officeart/2005/8/layout/process4"/>
    <dgm:cxn modelId="{68F8086B-D0DA-451C-859B-6A143904EEDB}" type="presParOf" srcId="{5D1461C5-66ED-4AF1-B1B0-81DFAE877533}" destId="{D16099B9-315F-4178-9258-D8F9BA3214EB}" srcOrd="2" destOrd="0" presId="urn:microsoft.com/office/officeart/2005/8/layout/process4"/>
    <dgm:cxn modelId="{F6C21C90-7F40-4170-A865-05F10854520F}" type="presParOf" srcId="{D16099B9-315F-4178-9258-D8F9BA3214EB}" destId="{6C4E6D94-0827-4263-9BA5-24E5E4131795}" srcOrd="0" destOrd="0" presId="urn:microsoft.com/office/officeart/2005/8/layout/process4"/>
    <dgm:cxn modelId="{2E3022EF-CA52-4E57-B24A-97538212F72E}" type="presParOf" srcId="{D16099B9-315F-4178-9258-D8F9BA3214EB}" destId="{2BEAFF49-C37A-4E36-800B-05390583FBEA}" srcOrd="1" destOrd="0" presId="urn:microsoft.com/office/officeart/2005/8/layout/process4"/>
    <dgm:cxn modelId="{DDEB160D-441A-47DF-9BA0-F40F2CEF11B5}" type="presParOf" srcId="{D3BF217A-65AE-4B99-A2E2-05817DE511BD}" destId="{F56F6A85-7FFA-4829-A9D0-2B158AC4819C}" srcOrd="1" destOrd="0" presId="urn:microsoft.com/office/officeart/2005/8/layout/process4"/>
    <dgm:cxn modelId="{6B61751B-00C7-4727-A186-941DEB17B64D}" type="presParOf" srcId="{D3BF217A-65AE-4B99-A2E2-05817DE511BD}" destId="{CAC7FAEC-455D-4709-8B15-1DAEADB8C201}" srcOrd="2" destOrd="0" presId="urn:microsoft.com/office/officeart/2005/8/layout/process4"/>
    <dgm:cxn modelId="{FC6D7F0C-83FD-42EC-B126-EB8BCC3C60DF}" type="presParOf" srcId="{CAC7FAEC-455D-4709-8B15-1DAEADB8C201}" destId="{3F17ADC5-A649-4F50-A572-95A3A66A78DC}" srcOrd="0" destOrd="0" presId="urn:microsoft.com/office/officeart/2005/8/layout/process4"/>
    <dgm:cxn modelId="{5B8E58BA-4520-4DEF-959B-796F7C4BD30A}" type="presParOf" srcId="{CAC7FAEC-455D-4709-8B15-1DAEADB8C201}" destId="{5F853B44-1196-4458-830E-037B410357D0}" srcOrd="1" destOrd="0" presId="urn:microsoft.com/office/officeart/2005/8/layout/process4"/>
    <dgm:cxn modelId="{D7A6E2D2-62F8-4288-97B9-41796EAB038D}" type="presParOf" srcId="{CAC7FAEC-455D-4709-8B15-1DAEADB8C201}" destId="{0A175E12-86DD-4C4D-848C-A1567E0C8F97}" srcOrd="2" destOrd="0" presId="urn:microsoft.com/office/officeart/2005/8/layout/process4"/>
    <dgm:cxn modelId="{87150C6F-A418-4C3C-953C-511F43C296C2}" type="presParOf" srcId="{0A175E12-86DD-4C4D-848C-A1567E0C8F97}" destId="{AB918B37-A11F-4565-BE7D-D449E29CB61D}" srcOrd="0" destOrd="0" presId="urn:microsoft.com/office/officeart/2005/8/layout/process4"/>
    <dgm:cxn modelId="{CD975B25-62B7-4115-9D23-9371CB96984F}" type="presParOf" srcId="{0A175E12-86DD-4C4D-848C-A1567E0C8F97}" destId="{12CF1ABD-5ED7-4210-8D8B-9B1A0062E666}" srcOrd="1" destOrd="0" presId="urn:microsoft.com/office/officeart/2005/8/layout/process4"/>
    <dgm:cxn modelId="{44484793-D0F7-485D-8940-8D7CCD497B4E}" type="presParOf" srcId="{0A175E12-86DD-4C4D-848C-A1567E0C8F97}" destId="{2DC63217-94FD-45DE-91E6-9F39303AA065}" srcOrd="2" destOrd="0" presId="urn:microsoft.com/office/officeart/2005/8/layout/process4"/>
    <dgm:cxn modelId="{0FB9AD89-18BD-4AD9-8071-EA990B01A676}" type="presParOf" srcId="{D3BF217A-65AE-4B99-A2E2-05817DE511BD}" destId="{CBFEFF0C-7A53-4C02-BAA6-DB850D189EF5}" srcOrd="3" destOrd="0" presId="urn:microsoft.com/office/officeart/2005/8/layout/process4"/>
    <dgm:cxn modelId="{92E56370-3420-4492-8168-A1643CDF4BEC}" type="presParOf" srcId="{D3BF217A-65AE-4B99-A2E2-05817DE511BD}" destId="{0872AAC6-11FD-41EE-8E4D-3345F4D5D911}" srcOrd="4" destOrd="0" presId="urn:microsoft.com/office/officeart/2005/8/layout/process4"/>
    <dgm:cxn modelId="{6BC9B031-4925-4B5B-8088-547F5ACD92D5}" type="presParOf" srcId="{0872AAC6-11FD-41EE-8E4D-3345F4D5D911}" destId="{70CABBE7-87CE-4207-8AFC-F7FD8D8B44A1}" srcOrd="0" destOrd="0" presId="urn:microsoft.com/office/officeart/2005/8/layout/process4"/>
    <dgm:cxn modelId="{E5B30F90-B97B-4BEA-B85C-795A16B80D3D}" type="presParOf" srcId="{0872AAC6-11FD-41EE-8E4D-3345F4D5D911}" destId="{C1502E04-E464-4986-B967-EA44B19BF434}" srcOrd="1" destOrd="0" presId="urn:microsoft.com/office/officeart/2005/8/layout/process4"/>
    <dgm:cxn modelId="{9CC49B40-3277-4A60-8E10-E20A0D198281}" type="presParOf" srcId="{0872AAC6-11FD-41EE-8E4D-3345F4D5D911}" destId="{1154F5AB-F55F-4584-9A1A-229537095CCE}" srcOrd="2" destOrd="0" presId="urn:microsoft.com/office/officeart/2005/8/layout/process4"/>
    <dgm:cxn modelId="{64195FC4-1158-4AEF-B374-F3CCE92CBF87}" type="presParOf" srcId="{1154F5AB-F55F-4584-9A1A-229537095CCE}" destId="{8866C8B6-EEE6-4920-A76E-C2F04FA20590}" srcOrd="0" destOrd="0" presId="urn:microsoft.com/office/officeart/2005/8/layout/process4"/>
    <dgm:cxn modelId="{EC28D2AB-7DD9-4D40-955B-CE4274D78B8B}" type="presParOf" srcId="{1154F5AB-F55F-4584-9A1A-229537095CCE}" destId="{36A92176-5884-4753-A867-91AD68E8926B}" srcOrd="1" destOrd="0" presId="urn:microsoft.com/office/officeart/2005/8/layout/process4"/>
    <dgm:cxn modelId="{19B49147-406E-4057-A221-9F20DE8E0B9F}" type="presParOf" srcId="{1154F5AB-F55F-4584-9A1A-229537095CCE}" destId="{E4E0EFEB-B09E-4251-BDB2-276518AAEB97}" srcOrd="2" destOrd="0" presId="urn:microsoft.com/office/officeart/2005/8/layout/process4"/>
    <dgm:cxn modelId="{8DC919C4-CFD7-4B0A-8EB5-6B4F75355E20}" type="presParOf" srcId="{1154F5AB-F55F-4584-9A1A-229537095CCE}" destId="{C80D7E3C-7B41-43B7-8C32-45A7A9ED5F87}" srcOrd="3" destOrd="0" presId="urn:microsoft.com/office/officeart/2005/8/layout/process4"/>
    <dgm:cxn modelId="{868047E5-02E2-4363-88E5-046812299707}" type="presParOf" srcId="{1154F5AB-F55F-4584-9A1A-229537095CCE}" destId="{F41024B4-C018-4430-97DE-72EF5C3F7B36}" srcOrd="4" destOrd="0" presId="urn:microsoft.com/office/officeart/2005/8/layout/process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en-US" sz="1600" b="1" dirty="0" smtClean="0"/>
            <a:t>1.</a:t>
          </a:r>
          <a:r>
            <a:rPr lang="zh-CN" sz="1600" b="1" dirty="0" smtClean="0"/>
            <a:t>主要操作环节：</a:t>
          </a:r>
          <a:endParaRPr lang="zh-CN" altLang="en-US" sz="16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DEA612E4-FDF5-436A-A372-881A6C67F56A}">
      <dgm:prSet custT="1"/>
      <dgm:spPr/>
      <dgm:t>
        <a:bodyPr/>
        <a:lstStyle/>
        <a:p>
          <a:r>
            <a:rPr lang="zh-CN" sz="1600" dirty="0" smtClean="0"/>
            <a:t>企业向境外汇入或境内划出银行提交材料→银行审核通过→办理</a:t>
          </a:r>
          <a:r>
            <a:rPr lang="en-US" sz="1600" dirty="0" smtClean="0"/>
            <a:t>FDI</a:t>
          </a:r>
          <a:r>
            <a:rPr lang="zh-CN" sz="1600" dirty="0" smtClean="0"/>
            <a:t>入账登记→打印</a:t>
          </a:r>
          <a:r>
            <a:rPr lang="en-US" sz="1600" dirty="0" smtClean="0"/>
            <a:t>FDI</a:t>
          </a:r>
          <a:r>
            <a:rPr lang="zh-CN" sz="1600" dirty="0" smtClean="0"/>
            <a:t>入账登记凭证。</a:t>
          </a:r>
          <a:endParaRPr lang="zh-CN" sz="1600" dirty="0"/>
        </a:p>
      </dgm:t>
    </dgm:pt>
    <dgm:pt modelId="{AB75F5BA-EFB0-4D3F-80CF-F28891BDEE2C}" type="parTrans" cxnId="{0FA71177-A44D-4F01-B02A-2D78CC7482F7}">
      <dgm:prSet/>
      <dgm:spPr/>
      <dgm:t>
        <a:bodyPr/>
        <a:lstStyle/>
        <a:p>
          <a:endParaRPr lang="zh-CN" altLang="en-US"/>
        </a:p>
      </dgm:t>
    </dgm:pt>
    <dgm:pt modelId="{4571EDBB-D85E-40DA-B9F9-7F9C46B150E8}" type="sibTrans" cxnId="{0FA71177-A44D-4F01-B02A-2D78CC7482F7}">
      <dgm:prSet/>
      <dgm:spPr/>
      <dgm:t>
        <a:bodyPr/>
        <a:lstStyle/>
        <a:p>
          <a:endParaRPr lang="zh-CN" altLang="en-US"/>
        </a:p>
      </dgm:t>
    </dgm:pt>
    <dgm:pt modelId="{998C55A0-0733-47AC-821F-35F03AD7A777}">
      <dgm:prSet custT="1"/>
      <dgm:spPr/>
      <dgm:t>
        <a:bodyPr/>
        <a:lstStyle/>
        <a:p>
          <a:r>
            <a:rPr lang="en-US" sz="1600" b="1" dirty="0" smtClean="0"/>
            <a:t>2</a:t>
          </a:r>
          <a:r>
            <a:rPr lang="zh-CN" sz="1600" b="1" dirty="0" smtClean="0"/>
            <a:t>．资本项目系统操作：</a:t>
          </a:r>
          <a:endParaRPr lang="zh-CN" sz="1600" b="1" dirty="0"/>
        </a:p>
      </dgm:t>
    </dgm:pt>
    <dgm:pt modelId="{63464CA5-4AD8-4ED5-8FD1-D512E7C746BC}" type="parTrans" cxnId="{404F00BA-2131-4C91-B1DE-4C2B64EA825F}">
      <dgm:prSet/>
      <dgm:spPr/>
      <dgm:t>
        <a:bodyPr/>
        <a:lstStyle/>
        <a:p>
          <a:endParaRPr lang="zh-CN" altLang="en-US"/>
        </a:p>
      </dgm:t>
    </dgm:pt>
    <dgm:pt modelId="{98AFEA4E-7782-4D69-A33D-959D6DADBF33}" type="sibTrans" cxnId="{404F00BA-2131-4C91-B1DE-4C2B64EA825F}">
      <dgm:prSet/>
      <dgm:spPr/>
      <dgm:t>
        <a:bodyPr/>
        <a:lstStyle/>
        <a:p>
          <a:endParaRPr lang="zh-CN" altLang="en-US"/>
        </a:p>
      </dgm:t>
    </dgm:pt>
    <dgm:pt modelId="{D7DEE1F5-6D90-4B40-A379-631A6328F99D}">
      <dgm:prSet custT="1"/>
      <dgm:spPr/>
      <dgm:t>
        <a:bodyPr/>
        <a:lstStyle/>
        <a:p>
          <a:r>
            <a:rPr lang="zh-CN" sz="1600" dirty="0" smtClean="0"/>
            <a:t>（</a:t>
          </a:r>
          <a:r>
            <a:rPr lang="en-US" sz="1600" dirty="0" smtClean="0"/>
            <a:t>1</a:t>
          </a:r>
          <a:r>
            <a:rPr lang="zh-CN" sz="1600" dirty="0" smtClean="0"/>
            <a:t>）在</a:t>
          </a:r>
          <a:r>
            <a:rPr lang="en-US" sz="1600" dirty="0" smtClean="0"/>
            <a:t>FDI</a:t>
          </a:r>
          <a:r>
            <a:rPr lang="zh-CN" sz="1600" dirty="0" smtClean="0"/>
            <a:t>入账登记模块中完成登记，打印入账登记凭证，加盖银行印章返还申请人。</a:t>
          </a:r>
          <a:endParaRPr lang="zh-CN" sz="1600" dirty="0"/>
        </a:p>
      </dgm:t>
    </dgm:pt>
    <dgm:pt modelId="{9858D297-9236-4BD8-A256-8E33BC4D3C5B}" type="parTrans" cxnId="{45B59903-0057-4452-8D47-CBBDFE403538}">
      <dgm:prSet/>
      <dgm:spPr/>
      <dgm:t>
        <a:bodyPr/>
        <a:lstStyle/>
        <a:p>
          <a:endParaRPr lang="zh-CN" altLang="en-US"/>
        </a:p>
      </dgm:t>
    </dgm:pt>
    <dgm:pt modelId="{D2F771D6-2D4C-4F53-89BA-396CB1024103}" type="sibTrans" cxnId="{45B59903-0057-4452-8D47-CBBDFE403538}">
      <dgm:prSet/>
      <dgm:spPr/>
      <dgm:t>
        <a:bodyPr/>
        <a:lstStyle/>
        <a:p>
          <a:endParaRPr lang="zh-CN" altLang="en-US"/>
        </a:p>
      </dgm:t>
    </dgm:pt>
    <dgm:pt modelId="{40A6B4C5-02D9-4898-873C-4CDD29EB372F}">
      <dgm:prSet custT="1"/>
      <dgm:spPr/>
      <dgm:t>
        <a:bodyPr/>
        <a:lstStyle/>
        <a:p>
          <a:r>
            <a:rPr lang="zh-CN" sz="1600" smtClean="0"/>
            <a:t>（</a:t>
          </a:r>
          <a:r>
            <a:rPr lang="en-US" sz="1600" smtClean="0"/>
            <a:t>2</a:t>
          </a:r>
          <a:r>
            <a:rPr lang="zh-CN" sz="1600" smtClean="0"/>
            <a:t>）若缴款人与投资人不一致，经办银行应在出资入账登记中注明。</a:t>
          </a:r>
          <a:endParaRPr lang="zh-CN" sz="1600"/>
        </a:p>
      </dgm:t>
    </dgm:pt>
    <dgm:pt modelId="{254F9CBA-1247-4B68-AB3B-E4A6205AA45C}" type="parTrans" cxnId="{3C8C402D-AD5F-40AE-8DE2-548E977316C7}">
      <dgm:prSet/>
      <dgm:spPr/>
      <dgm:t>
        <a:bodyPr/>
        <a:lstStyle/>
        <a:p>
          <a:endParaRPr lang="zh-CN" altLang="en-US"/>
        </a:p>
      </dgm:t>
    </dgm:pt>
    <dgm:pt modelId="{DEA14AC3-2299-4555-A73A-C74C977F3589}" type="sibTrans" cxnId="{3C8C402D-AD5F-40AE-8DE2-548E977316C7}">
      <dgm:prSet/>
      <dgm:spPr/>
      <dgm:t>
        <a:bodyPr/>
        <a:lstStyle/>
        <a:p>
          <a:endParaRPr lang="zh-CN" altLang="en-US"/>
        </a:p>
      </dgm:t>
    </dgm:pt>
    <dgm:pt modelId="{B5DCAF57-1E3B-4C4C-ABA2-8D93A0E6D7F4}">
      <dgm:prSet custT="1"/>
      <dgm:spPr/>
      <dgm:t>
        <a:bodyPr/>
        <a:lstStyle/>
        <a:p>
          <a:r>
            <a:rPr lang="zh-CN" sz="1600" smtClean="0"/>
            <a:t>（</a:t>
          </a:r>
          <a:r>
            <a:rPr lang="en-US" sz="1600" smtClean="0"/>
            <a:t>3</a:t>
          </a:r>
          <a:r>
            <a:rPr lang="zh-CN" sz="1600" smtClean="0"/>
            <a:t>）正确关联“银行交易信息”中提取的涉外收入或境内汇款银行交易数据。</a:t>
          </a:r>
          <a:endParaRPr lang="zh-CN" sz="1600"/>
        </a:p>
      </dgm:t>
    </dgm:pt>
    <dgm:pt modelId="{D6C2E645-F2B0-4C79-992D-4BAD4F9C7E07}" type="parTrans" cxnId="{7D585139-31EA-4A92-9319-382E46CB0072}">
      <dgm:prSet/>
      <dgm:spPr/>
      <dgm:t>
        <a:bodyPr/>
        <a:lstStyle/>
        <a:p>
          <a:endParaRPr lang="zh-CN" altLang="en-US"/>
        </a:p>
      </dgm:t>
    </dgm:pt>
    <dgm:pt modelId="{6449B4C2-7663-48A7-A321-2F8922C41CB9}" type="sibTrans" cxnId="{7D585139-31EA-4A92-9319-382E46CB0072}">
      <dgm:prSet/>
      <dgm:spPr/>
      <dgm:t>
        <a:bodyPr/>
        <a:lstStyle/>
        <a:p>
          <a:endParaRPr lang="zh-CN" altLang="en-US"/>
        </a:p>
      </dgm:t>
    </dgm:pt>
    <dgm:pt modelId="{6B21889C-D216-4BEA-967D-29FB23C0BD6B}">
      <dgm:prSet custT="1"/>
      <dgm:spPr/>
      <dgm:t>
        <a:bodyPr/>
        <a:lstStyle/>
        <a:p>
          <a:r>
            <a:rPr lang="en-US" sz="1600" b="1" dirty="0" smtClean="0"/>
            <a:t>3.</a:t>
          </a:r>
          <a:r>
            <a:rPr lang="zh-CN" sz="1600" b="1" dirty="0" smtClean="0"/>
            <a:t>审核要点：</a:t>
          </a:r>
          <a:endParaRPr lang="zh-CN" sz="1600" b="1" dirty="0"/>
        </a:p>
      </dgm:t>
    </dgm:pt>
    <dgm:pt modelId="{A7156C12-116A-49F3-A6B7-07130AC14CF1}" type="parTrans" cxnId="{246422B8-2346-4667-A20D-44B95C491072}">
      <dgm:prSet/>
      <dgm:spPr/>
      <dgm:t>
        <a:bodyPr/>
        <a:lstStyle/>
        <a:p>
          <a:endParaRPr lang="zh-CN" altLang="en-US"/>
        </a:p>
      </dgm:t>
    </dgm:pt>
    <dgm:pt modelId="{DD91461F-EC6B-4E2A-864F-CAD1CE1B0A00}" type="sibTrans" cxnId="{246422B8-2346-4667-A20D-44B95C491072}">
      <dgm:prSet/>
      <dgm:spPr/>
      <dgm:t>
        <a:bodyPr/>
        <a:lstStyle/>
        <a:p>
          <a:endParaRPr lang="zh-CN" altLang="en-US"/>
        </a:p>
      </dgm:t>
    </dgm:pt>
    <dgm:pt modelId="{884157E5-A477-4F2C-8F88-050B7FFE3558}">
      <dgm:prSet custT="1"/>
      <dgm:spPr/>
      <dgm:t>
        <a:bodyPr/>
        <a:lstStyle/>
        <a:p>
          <a:r>
            <a:rPr lang="zh-CN" sz="1600" dirty="0" smtClean="0"/>
            <a:t>（</a:t>
          </a:r>
          <a:r>
            <a:rPr lang="en-US" sz="1600" dirty="0" smtClean="0"/>
            <a:t>1</a:t>
          </a:r>
          <a:r>
            <a:rPr lang="zh-CN" sz="1600" dirty="0" smtClean="0"/>
            <a:t>）外国投资者与境外实际缴款人不一致，银行入账前，应向企业说明不一致的标识有可能给企业带来后续影响，如果企业同意入账，后续发生的问题应由企业自行承担。</a:t>
          </a:r>
          <a:endParaRPr lang="zh-CN" sz="1600" dirty="0"/>
        </a:p>
      </dgm:t>
    </dgm:pt>
    <dgm:pt modelId="{67F2FE53-0003-463C-9548-922DCD7176C2}" type="parTrans" cxnId="{17C66CDE-B70D-48BD-B1AA-5D49A715EF3C}">
      <dgm:prSet/>
      <dgm:spPr/>
      <dgm:t>
        <a:bodyPr/>
        <a:lstStyle/>
        <a:p>
          <a:endParaRPr lang="zh-CN" altLang="en-US"/>
        </a:p>
      </dgm:t>
    </dgm:pt>
    <dgm:pt modelId="{D11A41AB-7D14-4EDD-8DE9-EB2AB865E944}" type="sibTrans" cxnId="{17C66CDE-B70D-48BD-B1AA-5D49A715EF3C}">
      <dgm:prSet/>
      <dgm:spPr/>
      <dgm:t>
        <a:bodyPr/>
        <a:lstStyle/>
        <a:p>
          <a:endParaRPr lang="zh-CN" altLang="en-US"/>
        </a:p>
      </dgm:t>
    </dgm:pt>
    <dgm:pt modelId="{04F75BA6-BCA7-476B-8C47-59FE7455315D}">
      <dgm:prSet custT="1"/>
      <dgm:spPr/>
      <dgm:t>
        <a:bodyPr/>
        <a:lstStyle/>
        <a:p>
          <a:r>
            <a:rPr lang="zh-CN" sz="1600" smtClean="0"/>
            <a:t>（</a:t>
          </a:r>
          <a:r>
            <a:rPr lang="en-US" sz="1600" smtClean="0"/>
            <a:t>2</a:t>
          </a:r>
          <a:r>
            <a:rPr lang="zh-CN" sz="1600" smtClean="0"/>
            <a:t>）对于境内外汇再投资业务，不得存在出资人和缴款人不一致的情况。</a:t>
          </a:r>
          <a:endParaRPr lang="zh-CN" sz="1600"/>
        </a:p>
      </dgm:t>
    </dgm:pt>
    <dgm:pt modelId="{AE47E2DB-FE7B-408A-BF2E-355B3A9A8132}" type="parTrans" cxnId="{4213B1D5-F471-4088-A445-2664FBCB718C}">
      <dgm:prSet/>
      <dgm:spPr/>
      <dgm:t>
        <a:bodyPr/>
        <a:lstStyle/>
        <a:p>
          <a:endParaRPr lang="zh-CN" altLang="en-US"/>
        </a:p>
      </dgm:t>
    </dgm:pt>
    <dgm:pt modelId="{A494B498-DB51-43C1-B31C-52BD7BA7B7CF}" type="sibTrans" cxnId="{4213B1D5-F471-4088-A445-2664FBCB718C}">
      <dgm:prSet/>
      <dgm:spPr/>
      <dgm:t>
        <a:bodyPr/>
        <a:lstStyle/>
        <a:p>
          <a:endParaRPr lang="zh-CN" altLang="en-US"/>
        </a:p>
      </dgm:t>
    </dgm:pt>
    <dgm:pt modelId="{EC7BE950-4165-44F9-A0BF-52A935A5E9D6}">
      <dgm:prSet custT="1"/>
      <dgm:spPr/>
      <dgm:t>
        <a:bodyPr/>
        <a:lstStyle/>
        <a:p>
          <a:r>
            <a:rPr lang="zh-CN" sz="1600" smtClean="0"/>
            <a:t>（</a:t>
          </a:r>
          <a:r>
            <a:rPr lang="en-US" sz="1600" smtClean="0"/>
            <a:t>3</a:t>
          </a:r>
          <a:r>
            <a:rPr lang="zh-CN" sz="1600" smtClean="0"/>
            <a:t>）申请确权注册资本金额不能超过企业未缴注册资本。</a:t>
          </a:r>
          <a:endParaRPr lang="zh-CN" sz="1600"/>
        </a:p>
      </dgm:t>
    </dgm:pt>
    <dgm:pt modelId="{0DD68726-5ED6-4BB5-983E-D22425736E8B}" type="parTrans" cxnId="{DBD7EB39-8775-4FCF-8E0B-B98FE3490F81}">
      <dgm:prSet/>
      <dgm:spPr/>
      <dgm:t>
        <a:bodyPr/>
        <a:lstStyle/>
        <a:p>
          <a:endParaRPr lang="zh-CN" altLang="en-US"/>
        </a:p>
      </dgm:t>
    </dgm:pt>
    <dgm:pt modelId="{164FB405-CE29-4193-BD2D-DADAD154F0FF}" type="sibTrans" cxnId="{DBD7EB39-8775-4FCF-8E0B-B98FE3490F81}">
      <dgm:prSet/>
      <dgm:spPr/>
      <dgm:t>
        <a:bodyPr/>
        <a:lstStyle/>
        <a:p>
          <a:endParaRPr lang="zh-CN" altLang="en-US"/>
        </a:p>
      </dgm:t>
    </dgm:pt>
    <dgm:pt modelId="{E704AAE9-E7DE-44AE-A4F8-69E7DC24CCE3}">
      <dgm:prSet custT="1"/>
      <dgm:spPr/>
      <dgm:t>
        <a:bodyPr/>
        <a:lstStyle/>
        <a:p>
          <a:r>
            <a:rPr lang="zh-CN" sz="1600" dirty="0" smtClean="0"/>
            <a:t>（</a:t>
          </a:r>
          <a:r>
            <a:rPr lang="en-US" sz="1600" dirty="0" smtClean="0"/>
            <a:t>4</a:t>
          </a:r>
          <a:r>
            <a:rPr lang="zh-CN" sz="1600" dirty="0" smtClean="0"/>
            <a:t>）每个股东的“本次拟确权注册资本”不得超过其在“协议信息—股东出资信息”中该股东对应出资方式的注册资本。</a:t>
          </a:r>
          <a:endParaRPr lang="zh-CN" sz="1600" dirty="0"/>
        </a:p>
      </dgm:t>
    </dgm:pt>
    <dgm:pt modelId="{4CF2C173-9B83-4DAA-94FF-CE673D6D949C}" type="parTrans" cxnId="{7B4EF075-5742-4242-93F2-FC8B79D61D43}">
      <dgm:prSet/>
      <dgm:spPr/>
      <dgm:t>
        <a:bodyPr/>
        <a:lstStyle/>
        <a:p>
          <a:endParaRPr lang="zh-CN" altLang="en-US"/>
        </a:p>
      </dgm:t>
    </dgm:pt>
    <dgm:pt modelId="{BBD13D0D-E831-4B25-BBBF-EC70F4C9E2A0}" type="sibTrans" cxnId="{7B4EF075-5742-4242-93F2-FC8B79D61D43}">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5945">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2471" custScaleY="118997">
        <dgm:presLayoutVars>
          <dgm:bulletEnabled val="1"/>
        </dgm:presLayoutVars>
      </dgm:prSet>
      <dgm:spPr/>
      <dgm:t>
        <a:bodyPr/>
        <a:lstStyle/>
        <a:p>
          <a:endParaRPr lang="zh-CN" altLang="en-US"/>
        </a:p>
      </dgm:t>
    </dgm:pt>
  </dgm:ptLst>
  <dgm:cxnLst>
    <dgm:cxn modelId="{36FFAEBF-CF67-426F-9550-2E9B4A2CE153}" type="presOf" srcId="{DEA612E4-FDF5-436A-A372-881A6C67F56A}" destId="{FDFBF808-E2F1-4485-A9CE-511DC2CD3A0F}" srcOrd="0" destOrd="1" presId="urn:microsoft.com/office/officeart/2005/8/layout/vList5"/>
    <dgm:cxn modelId="{90EFFFC0-BCB0-47AE-A137-5305C8ABB949}" type="presOf" srcId="{E704AAE9-E7DE-44AE-A4F8-69E7DC24CCE3}" destId="{FDFBF808-E2F1-4485-A9CE-511DC2CD3A0F}" srcOrd="0" destOrd="10" presId="urn:microsoft.com/office/officeart/2005/8/layout/vList5"/>
    <dgm:cxn modelId="{795A275C-8EC2-49B1-B35C-53FE1414B566}" type="presOf" srcId="{A460CF16-8285-4C3E-B552-4911DB646693}" destId="{67B0E45C-75D4-4FAF-B55A-5393B7772051}" srcOrd="0" destOrd="0" presId="urn:microsoft.com/office/officeart/2005/8/layout/vList5"/>
    <dgm:cxn modelId="{4213B1D5-F471-4088-A445-2664FBCB718C}" srcId="{05021A75-1E35-4623-872C-CEEBE7EDDAAB}" destId="{04F75BA6-BCA7-476B-8C47-59FE7455315D}" srcOrd="8" destOrd="0" parTransId="{AE47E2DB-FE7B-408A-BF2E-355B3A9A8132}" sibTransId="{A494B498-DB51-43C1-B31C-52BD7BA7B7CF}"/>
    <dgm:cxn modelId="{1A586315-128E-4182-BF80-9F9E8C98B411}" type="presOf" srcId="{884157E5-A477-4F2C-8F88-050B7FFE3558}" destId="{FDFBF808-E2F1-4485-A9CE-511DC2CD3A0F}" srcOrd="0" destOrd="7" presId="urn:microsoft.com/office/officeart/2005/8/layout/vList5"/>
    <dgm:cxn modelId="{17C66CDE-B70D-48BD-B1AA-5D49A715EF3C}" srcId="{05021A75-1E35-4623-872C-CEEBE7EDDAAB}" destId="{884157E5-A477-4F2C-8F88-050B7FFE3558}" srcOrd="7" destOrd="0" parTransId="{67F2FE53-0003-463C-9548-922DCD7176C2}" sibTransId="{D11A41AB-7D14-4EDD-8DE9-EB2AB865E944}"/>
    <dgm:cxn modelId="{246422B8-2346-4667-A20D-44B95C491072}" srcId="{05021A75-1E35-4623-872C-CEEBE7EDDAAB}" destId="{6B21889C-D216-4BEA-967D-29FB23C0BD6B}" srcOrd="6" destOrd="0" parTransId="{A7156C12-116A-49F3-A6B7-07130AC14CF1}" sibTransId="{DD91461F-EC6B-4E2A-864F-CAD1CE1B0A00}"/>
    <dgm:cxn modelId="{84D48CF7-410B-4530-A805-3403F3CF83B3}" srcId="{A460CF16-8285-4C3E-B552-4911DB646693}" destId="{05021A75-1E35-4623-872C-CEEBE7EDDAAB}" srcOrd="0" destOrd="0" parTransId="{2E0CBE13-4225-4E92-8DB5-C4B27CA6B5F3}" sibTransId="{8B9617DE-DF3F-48B7-967F-E6C2DB48F922}"/>
    <dgm:cxn modelId="{3028E2DC-A87A-44B7-A552-193596F898EA}" type="presOf" srcId="{EC7BE950-4165-44F9-A0BF-52A935A5E9D6}" destId="{FDFBF808-E2F1-4485-A9CE-511DC2CD3A0F}" srcOrd="0" destOrd="9" presId="urn:microsoft.com/office/officeart/2005/8/layout/vList5"/>
    <dgm:cxn modelId="{A65A7AF3-D02C-46F9-B0C4-651C31AF8CFF}" type="presOf" srcId="{6B21889C-D216-4BEA-967D-29FB23C0BD6B}" destId="{FDFBF808-E2F1-4485-A9CE-511DC2CD3A0F}" srcOrd="0" destOrd="6" presId="urn:microsoft.com/office/officeart/2005/8/layout/vList5"/>
    <dgm:cxn modelId="{7D585139-31EA-4A92-9319-382E46CB0072}" srcId="{05021A75-1E35-4623-872C-CEEBE7EDDAAB}" destId="{B5DCAF57-1E3B-4C4C-ABA2-8D93A0E6D7F4}" srcOrd="5" destOrd="0" parTransId="{D6C2E645-F2B0-4C79-992D-4BAD4F9C7E07}" sibTransId="{6449B4C2-7663-48A7-A321-2F8922C41CB9}"/>
    <dgm:cxn modelId="{83647226-2BAC-4FEE-89A4-331339C88A66}" type="presOf" srcId="{40A6B4C5-02D9-4898-873C-4CDD29EB372F}" destId="{FDFBF808-E2F1-4485-A9CE-511DC2CD3A0F}" srcOrd="0" destOrd="4" presId="urn:microsoft.com/office/officeart/2005/8/layout/vList5"/>
    <dgm:cxn modelId="{8294FE4C-87A0-4AF0-B8DE-B3C42696CB30}" type="presOf" srcId="{05021A75-1E35-4623-872C-CEEBE7EDDAAB}" destId="{2E0A93D8-C795-42BA-BF8A-37CE113AD113}" srcOrd="0" destOrd="0" presId="urn:microsoft.com/office/officeart/2005/8/layout/vList5"/>
    <dgm:cxn modelId="{810A4AAE-7720-4747-A367-D01D1577FB8C}" type="presOf" srcId="{B56B8B80-022F-4687-8018-720B00F94ECA}" destId="{FDFBF808-E2F1-4485-A9CE-511DC2CD3A0F}" srcOrd="0" destOrd="0" presId="urn:microsoft.com/office/officeart/2005/8/layout/vList5"/>
    <dgm:cxn modelId="{98DB8D02-FF07-485A-835B-8BC2B5895BC5}" srcId="{05021A75-1E35-4623-872C-CEEBE7EDDAAB}" destId="{B56B8B80-022F-4687-8018-720B00F94ECA}" srcOrd="0" destOrd="0" parTransId="{EA1E7AE6-09F5-45B7-9892-2C7F4E75A1DB}" sibTransId="{9DFE73AD-1C5A-464A-8CE8-D6F18AFD8C2E}"/>
    <dgm:cxn modelId="{987B494F-0727-4725-B6C7-6D7CEBA80555}" type="presOf" srcId="{04F75BA6-BCA7-476B-8C47-59FE7455315D}" destId="{FDFBF808-E2F1-4485-A9CE-511DC2CD3A0F}" srcOrd="0" destOrd="8" presId="urn:microsoft.com/office/officeart/2005/8/layout/vList5"/>
    <dgm:cxn modelId="{DBD7EB39-8775-4FCF-8E0B-B98FE3490F81}" srcId="{05021A75-1E35-4623-872C-CEEBE7EDDAAB}" destId="{EC7BE950-4165-44F9-A0BF-52A935A5E9D6}" srcOrd="9" destOrd="0" parTransId="{0DD68726-5ED6-4BB5-983E-D22425736E8B}" sibTransId="{164FB405-CE29-4193-BD2D-DADAD154F0FF}"/>
    <dgm:cxn modelId="{291948E6-CA1C-473E-A706-667648C20055}" type="presOf" srcId="{B5DCAF57-1E3B-4C4C-ABA2-8D93A0E6D7F4}" destId="{FDFBF808-E2F1-4485-A9CE-511DC2CD3A0F}" srcOrd="0" destOrd="5" presId="urn:microsoft.com/office/officeart/2005/8/layout/vList5"/>
    <dgm:cxn modelId="{0FA71177-A44D-4F01-B02A-2D78CC7482F7}" srcId="{05021A75-1E35-4623-872C-CEEBE7EDDAAB}" destId="{DEA612E4-FDF5-436A-A372-881A6C67F56A}" srcOrd="1" destOrd="0" parTransId="{AB75F5BA-EFB0-4D3F-80CF-F28891BDEE2C}" sibTransId="{4571EDBB-D85E-40DA-B9F9-7F9C46B150E8}"/>
    <dgm:cxn modelId="{3382F71A-1BFA-46A2-8995-C5D1C5FC2B0B}" type="presOf" srcId="{998C55A0-0733-47AC-821F-35F03AD7A777}" destId="{FDFBF808-E2F1-4485-A9CE-511DC2CD3A0F}" srcOrd="0" destOrd="2" presId="urn:microsoft.com/office/officeart/2005/8/layout/vList5"/>
    <dgm:cxn modelId="{404F00BA-2131-4C91-B1DE-4C2B64EA825F}" srcId="{05021A75-1E35-4623-872C-CEEBE7EDDAAB}" destId="{998C55A0-0733-47AC-821F-35F03AD7A777}" srcOrd="2" destOrd="0" parTransId="{63464CA5-4AD8-4ED5-8FD1-D512E7C746BC}" sibTransId="{98AFEA4E-7782-4D69-A33D-959D6DADBF33}"/>
    <dgm:cxn modelId="{CAF3FBED-E69D-4292-8A03-47BBFCC843A9}" type="presOf" srcId="{D7DEE1F5-6D90-4B40-A379-631A6328F99D}" destId="{FDFBF808-E2F1-4485-A9CE-511DC2CD3A0F}" srcOrd="0" destOrd="3" presId="urn:microsoft.com/office/officeart/2005/8/layout/vList5"/>
    <dgm:cxn modelId="{3C8C402D-AD5F-40AE-8DE2-548E977316C7}" srcId="{05021A75-1E35-4623-872C-CEEBE7EDDAAB}" destId="{40A6B4C5-02D9-4898-873C-4CDD29EB372F}" srcOrd="4" destOrd="0" parTransId="{254F9CBA-1247-4B68-AB3B-E4A6205AA45C}" sibTransId="{DEA14AC3-2299-4555-A73A-C74C977F3589}"/>
    <dgm:cxn modelId="{7B4EF075-5742-4242-93F2-FC8B79D61D43}" srcId="{05021A75-1E35-4623-872C-CEEBE7EDDAAB}" destId="{E704AAE9-E7DE-44AE-A4F8-69E7DC24CCE3}" srcOrd="10" destOrd="0" parTransId="{4CF2C173-9B83-4DAA-94FF-CE673D6D949C}" sibTransId="{BBD13D0D-E831-4B25-BBBF-EC70F4C9E2A0}"/>
    <dgm:cxn modelId="{45B59903-0057-4452-8D47-CBBDFE403538}" srcId="{05021A75-1E35-4623-872C-CEEBE7EDDAAB}" destId="{D7DEE1F5-6D90-4B40-A379-631A6328F99D}" srcOrd="3" destOrd="0" parTransId="{9858D297-9236-4BD8-A256-8E33BC4D3C5B}" sibTransId="{D2F771D6-2D4C-4F53-89BA-396CB1024103}"/>
    <dgm:cxn modelId="{8BDA4663-3479-4D53-A5E0-09D264FFF341}" type="presParOf" srcId="{67B0E45C-75D4-4FAF-B55A-5393B7772051}" destId="{0FA01ECE-F83B-4787-A4E6-97159FEAF9FF}" srcOrd="0" destOrd="0" presId="urn:microsoft.com/office/officeart/2005/8/layout/vList5"/>
    <dgm:cxn modelId="{43BFF073-AEEE-4672-9A45-98E35F97D602}" type="presParOf" srcId="{0FA01ECE-F83B-4787-A4E6-97159FEAF9FF}" destId="{2E0A93D8-C795-42BA-BF8A-37CE113AD113}" srcOrd="0" destOrd="0" presId="urn:microsoft.com/office/officeart/2005/8/layout/vList5"/>
    <dgm:cxn modelId="{F2C093DC-DB4C-4619-A68B-0EAAAB32FAD1}"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审核及操作要点（续）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zh-CN" sz="1600" smtClean="0"/>
            <a:t>（</a:t>
          </a:r>
          <a:r>
            <a:rPr lang="en-US" sz="1600" smtClean="0"/>
            <a:t>5</a:t>
          </a:r>
          <a:r>
            <a:rPr lang="zh-CN" sz="1600" smtClean="0"/>
            <a:t>）每个股东的“本次拟确权实际出资额”的金额应与“股东出资信息”中该股东对应的各种出资方式的出资额合计对照，如前者大于后者，因汇率折算原因导致所有股东累计超出额未大于</a:t>
          </a:r>
          <a:r>
            <a:rPr lang="en-US" sz="1600" smtClean="0"/>
            <a:t>3</a:t>
          </a:r>
          <a:r>
            <a:rPr lang="zh-CN" sz="1600" smtClean="0"/>
            <a:t>万美元的，可以办理登记。</a:t>
          </a:r>
          <a:endParaRPr lang="zh-CN" altLang="en-US" sz="16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D08761BE-9551-4F44-BCE5-CD746C5754FE}">
      <dgm:prSet custT="1"/>
      <dgm:spPr/>
      <dgm:t>
        <a:bodyPr/>
        <a:lstStyle/>
        <a:p>
          <a:r>
            <a:rPr lang="zh-CN" sz="1600" smtClean="0"/>
            <a:t>（</a:t>
          </a:r>
          <a:r>
            <a:rPr lang="en-US" sz="1600" smtClean="0"/>
            <a:t>6</a:t>
          </a:r>
          <a:r>
            <a:rPr lang="zh-CN" sz="1600" smtClean="0"/>
            <a:t>）“本次各股东拟验信息”中涉及金额要以注册币种填写。</a:t>
          </a:r>
          <a:endParaRPr lang="zh-CN" sz="1600"/>
        </a:p>
      </dgm:t>
    </dgm:pt>
    <dgm:pt modelId="{94B42988-680A-4AB0-9807-6D61BD1B9D5C}" type="parTrans" cxnId="{FA99B964-14E0-4F52-B8C6-6069B57AC3C3}">
      <dgm:prSet/>
      <dgm:spPr/>
      <dgm:t>
        <a:bodyPr/>
        <a:lstStyle/>
        <a:p>
          <a:endParaRPr lang="zh-CN" altLang="en-US"/>
        </a:p>
      </dgm:t>
    </dgm:pt>
    <dgm:pt modelId="{2B124755-CF89-4C40-85C1-4EEA4CF99A61}" type="sibTrans" cxnId="{FA99B964-14E0-4F52-B8C6-6069B57AC3C3}">
      <dgm:prSet/>
      <dgm:spPr/>
      <dgm:t>
        <a:bodyPr/>
        <a:lstStyle/>
        <a:p>
          <a:endParaRPr lang="zh-CN" altLang="en-US"/>
        </a:p>
      </dgm:t>
    </dgm:pt>
    <dgm:pt modelId="{77AA6910-0C1B-4F4C-819D-73B40769045B}">
      <dgm:prSet custT="1"/>
      <dgm:spPr/>
      <dgm:t>
        <a:bodyPr/>
        <a:lstStyle/>
        <a:p>
          <a:r>
            <a:rPr lang="zh-CN" sz="1600" smtClean="0"/>
            <a:t>（</a:t>
          </a:r>
          <a:r>
            <a:rPr lang="en-US" sz="1600" smtClean="0"/>
            <a:t>7</a:t>
          </a:r>
          <a:r>
            <a:rPr lang="zh-CN" sz="1600" smtClean="0"/>
            <a:t>）出资入账登记涉及两种“出资凭证”：《涉外收入申报单》与境外汇入（含跨境人民币）出资形式对应；《境内汇款申请书》与外汇境内划转形式对应，出资凭证编号即对应申报凭证的申报号码。</a:t>
          </a:r>
          <a:endParaRPr lang="zh-CN" sz="1600"/>
        </a:p>
      </dgm:t>
    </dgm:pt>
    <dgm:pt modelId="{3DA51ACC-D00D-482B-8BD4-9A8D07A02442}" type="parTrans" cxnId="{3687182D-06D6-4730-BF4C-784031D6E38A}">
      <dgm:prSet/>
      <dgm:spPr/>
      <dgm:t>
        <a:bodyPr/>
        <a:lstStyle/>
        <a:p>
          <a:endParaRPr lang="zh-CN" altLang="en-US"/>
        </a:p>
      </dgm:t>
    </dgm:pt>
    <dgm:pt modelId="{79D5AA6A-4DFC-465D-A8CE-3C12288ACBA4}" type="sibTrans" cxnId="{3687182D-06D6-4730-BF4C-784031D6E38A}">
      <dgm:prSet/>
      <dgm:spPr/>
      <dgm:t>
        <a:bodyPr/>
        <a:lstStyle/>
        <a:p>
          <a:endParaRPr lang="zh-CN" altLang="en-US"/>
        </a:p>
      </dgm:t>
    </dgm:pt>
    <dgm:pt modelId="{E5AB57D2-031A-4623-8305-F81A0F9C2D4E}">
      <dgm:prSet custT="1"/>
      <dgm:spPr/>
      <dgm:t>
        <a:bodyPr/>
        <a:lstStyle/>
        <a:p>
          <a:r>
            <a:rPr lang="zh-CN" sz="1600" smtClean="0"/>
            <a:t>（</a:t>
          </a:r>
          <a:r>
            <a:rPr lang="en-US" sz="1600" smtClean="0"/>
            <a:t>8</a:t>
          </a:r>
          <a:r>
            <a:rPr lang="zh-CN" sz="1600" smtClean="0"/>
            <a:t>）“银行交易信息”是资本项目信息系统自动从银行国际收支间接申报系统报送的涉外收入和境内汇款数据提取，如果没有显示交易数据信息，系统将不允许办理</a:t>
          </a:r>
          <a:r>
            <a:rPr lang="en-US" sz="1600" smtClean="0"/>
            <a:t>FDI</a:t>
          </a:r>
          <a:r>
            <a:rPr lang="zh-CN" sz="1600" smtClean="0"/>
            <a:t>入账登记。</a:t>
          </a:r>
          <a:endParaRPr lang="zh-CN" sz="1600"/>
        </a:p>
      </dgm:t>
    </dgm:pt>
    <dgm:pt modelId="{62415CF2-0A59-4335-A41D-CC0D793F0740}" type="parTrans" cxnId="{DAAED6A5-44CF-47E8-88B7-3934019655F3}">
      <dgm:prSet/>
      <dgm:spPr/>
      <dgm:t>
        <a:bodyPr/>
        <a:lstStyle/>
        <a:p>
          <a:endParaRPr lang="zh-CN" altLang="en-US"/>
        </a:p>
      </dgm:t>
    </dgm:pt>
    <dgm:pt modelId="{07EB1C15-9B32-4F9B-A1B4-0C536AAD8469}" type="sibTrans" cxnId="{DAAED6A5-44CF-47E8-88B7-3934019655F3}">
      <dgm:prSet/>
      <dgm:spPr/>
      <dgm:t>
        <a:bodyPr/>
        <a:lstStyle/>
        <a:p>
          <a:endParaRPr lang="zh-CN" altLang="en-US"/>
        </a:p>
      </dgm:t>
    </dgm:pt>
    <dgm:pt modelId="{B4D4BAE6-DD55-4C86-A319-02140CEDCB6D}">
      <dgm:prSet custT="1"/>
      <dgm:spPr/>
      <dgm:t>
        <a:bodyPr/>
        <a:lstStyle/>
        <a:p>
          <a:r>
            <a:rPr lang="zh-CN" sz="1600" dirty="0" smtClean="0"/>
            <a:t>（</a:t>
          </a:r>
          <a:r>
            <a:rPr lang="en-US" sz="1600" dirty="0" smtClean="0"/>
            <a:t>9</a:t>
          </a:r>
          <a:r>
            <a:rPr lang="zh-CN" sz="1600" dirty="0" smtClean="0"/>
            <a:t>）资金汇入时境内银行收取的手续费可视为外国投资者出资办理入账登记。</a:t>
          </a:r>
          <a:endParaRPr lang="zh-CN" altLang="en-US" sz="1600" dirty="0"/>
        </a:p>
      </dgm:t>
    </dgm:pt>
    <dgm:pt modelId="{70CC9544-03E9-47BD-86FB-AC5DABBCD3B6}" type="parTrans" cxnId="{0F963D65-C6D3-4E1B-B9C8-829AFA032179}">
      <dgm:prSet/>
      <dgm:spPr/>
      <dgm:t>
        <a:bodyPr/>
        <a:lstStyle/>
        <a:p>
          <a:endParaRPr lang="zh-CN" altLang="en-US"/>
        </a:p>
      </dgm:t>
    </dgm:pt>
    <dgm:pt modelId="{ACC5307B-0DCC-46AC-8673-741E1B48C52D}" type="sibTrans" cxnId="{0F963D65-C6D3-4E1B-B9C8-829AFA032179}">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5945">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2471" custScaleY="118997">
        <dgm:presLayoutVars>
          <dgm:bulletEnabled val="1"/>
        </dgm:presLayoutVars>
      </dgm:prSet>
      <dgm:spPr/>
      <dgm:t>
        <a:bodyPr/>
        <a:lstStyle/>
        <a:p>
          <a:endParaRPr lang="zh-CN" altLang="en-US"/>
        </a:p>
      </dgm:t>
    </dgm:pt>
  </dgm:ptLst>
  <dgm:cxnLst>
    <dgm:cxn modelId="{2E0256C4-BAA4-4E34-8DD1-8C2ADE4BA435}" type="presOf" srcId="{E5AB57D2-031A-4623-8305-F81A0F9C2D4E}" destId="{FDFBF808-E2F1-4485-A9CE-511DC2CD3A0F}" srcOrd="0" destOrd="3" presId="urn:microsoft.com/office/officeart/2005/8/layout/vList5"/>
    <dgm:cxn modelId="{1A244C64-8173-4FA6-9DAA-BBD412079C85}" type="presOf" srcId="{D08761BE-9551-4F44-BCE5-CD746C5754FE}" destId="{FDFBF808-E2F1-4485-A9CE-511DC2CD3A0F}" srcOrd="0" destOrd="1" presId="urn:microsoft.com/office/officeart/2005/8/layout/vList5"/>
    <dgm:cxn modelId="{28A1E540-D1E9-406A-98BF-F41386DB28F9}" type="presOf" srcId="{A460CF16-8285-4C3E-B552-4911DB646693}" destId="{67B0E45C-75D4-4FAF-B55A-5393B7772051}" srcOrd="0" destOrd="0"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3687182D-06D6-4730-BF4C-784031D6E38A}" srcId="{05021A75-1E35-4623-872C-CEEBE7EDDAAB}" destId="{77AA6910-0C1B-4F4C-819D-73B40769045B}" srcOrd="2" destOrd="0" parTransId="{3DA51ACC-D00D-482B-8BD4-9A8D07A02442}" sibTransId="{79D5AA6A-4DFC-465D-A8CE-3C12288ACBA4}"/>
    <dgm:cxn modelId="{FA99B964-14E0-4F52-B8C6-6069B57AC3C3}" srcId="{05021A75-1E35-4623-872C-CEEBE7EDDAAB}" destId="{D08761BE-9551-4F44-BCE5-CD746C5754FE}" srcOrd="1" destOrd="0" parTransId="{94B42988-680A-4AB0-9807-6D61BD1B9D5C}" sibTransId="{2B124755-CF89-4C40-85C1-4EEA4CF99A61}"/>
    <dgm:cxn modelId="{DAAED6A5-44CF-47E8-88B7-3934019655F3}" srcId="{05021A75-1E35-4623-872C-CEEBE7EDDAAB}" destId="{E5AB57D2-031A-4623-8305-F81A0F9C2D4E}" srcOrd="3" destOrd="0" parTransId="{62415CF2-0A59-4335-A41D-CC0D793F0740}" sibTransId="{07EB1C15-9B32-4F9B-A1B4-0C536AAD8469}"/>
    <dgm:cxn modelId="{98DB8D02-FF07-485A-835B-8BC2B5895BC5}" srcId="{05021A75-1E35-4623-872C-CEEBE7EDDAAB}" destId="{B56B8B80-022F-4687-8018-720B00F94ECA}" srcOrd="0" destOrd="0" parTransId="{EA1E7AE6-09F5-45B7-9892-2C7F4E75A1DB}" sibTransId="{9DFE73AD-1C5A-464A-8CE8-D6F18AFD8C2E}"/>
    <dgm:cxn modelId="{C12BA2D8-0412-41C8-876A-9C274B6EB713}" type="presOf" srcId="{77AA6910-0C1B-4F4C-819D-73B40769045B}" destId="{FDFBF808-E2F1-4485-A9CE-511DC2CD3A0F}" srcOrd="0" destOrd="2" presId="urn:microsoft.com/office/officeart/2005/8/layout/vList5"/>
    <dgm:cxn modelId="{B1071F65-4EA2-4873-BE09-71F76964D050}" type="presOf" srcId="{B56B8B80-022F-4687-8018-720B00F94ECA}" destId="{FDFBF808-E2F1-4485-A9CE-511DC2CD3A0F}" srcOrd="0" destOrd="0" presId="urn:microsoft.com/office/officeart/2005/8/layout/vList5"/>
    <dgm:cxn modelId="{0F963D65-C6D3-4E1B-B9C8-829AFA032179}" srcId="{05021A75-1E35-4623-872C-CEEBE7EDDAAB}" destId="{B4D4BAE6-DD55-4C86-A319-02140CEDCB6D}" srcOrd="4" destOrd="0" parTransId="{70CC9544-03E9-47BD-86FB-AC5DABBCD3B6}" sibTransId="{ACC5307B-0DCC-46AC-8673-741E1B48C52D}"/>
    <dgm:cxn modelId="{983643AF-5E46-4CC0-8975-47F3531B845B}" type="presOf" srcId="{B4D4BAE6-DD55-4C86-A319-02140CEDCB6D}" destId="{FDFBF808-E2F1-4485-A9CE-511DC2CD3A0F}" srcOrd="0" destOrd="4" presId="urn:microsoft.com/office/officeart/2005/8/layout/vList5"/>
    <dgm:cxn modelId="{6D82914C-51AF-42A5-9D28-48666EBD6F59}" type="presOf" srcId="{05021A75-1E35-4623-872C-CEEBE7EDDAAB}" destId="{2E0A93D8-C795-42BA-BF8A-37CE113AD113}" srcOrd="0" destOrd="0" presId="urn:microsoft.com/office/officeart/2005/8/layout/vList5"/>
    <dgm:cxn modelId="{FC606AA7-4C39-4311-90AA-E7F79ED23BD1}" type="presParOf" srcId="{67B0E45C-75D4-4FAF-B55A-5393B7772051}" destId="{0FA01ECE-F83B-4787-A4E6-97159FEAF9FF}" srcOrd="0" destOrd="0" presId="urn:microsoft.com/office/officeart/2005/8/layout/vList5"/>
    <dgm:cxn modelId="{A0258FAA-EDF3-40D3-9537-15F5A010CB17}" type="presParOf" srcId="{0FA01ECE-F83B-4787-A4E6-97159FEAF9FF}" destId="{2E0A93D8-C795-42BA-BF8A-37CE113AD113}" srcOrd="0" destOrd="0" presId="urn:microsoft.com/office/officeart/2005/8/layout/vList5"/>
    <dgm:cxn modelId="{87167A5F-D8C6-45F6-A109-341CAC0C1945}"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A460CF16-8285-4C3E-B552-4911DB646693}" type="doc">
      <dgm:prSet loTypeId="urn:microsoft.com/office/officeart/2005/8/layout/bList2#7" loCatId="list" qsTypeId="urn:microsoft.com/office/officeart/2005/8/quickstyle/3d4" qsCatId="3D" csTypeId="urn:microsoft.com/office/officeart/2005/8/colors/accent1_2" csCatId="accent1" phldr="1"/>
      <dgm:spPr/>
      <dgm:t>
        <a:bodyPr/>
        <a:lstStyle/>
        <a:p>
          <a:endParaRPr lang="zh-CN" altLang="en-US"/>
        </a:p>
      </dgm:t>
    </dgm:pt>
    <dgm:pt modelId="{301E1B59-0F04-45CB-A843-02B26777640E}">
      <dgm:prSet phldrT="[文本]" custT="1"/>
      <dgm:spPr/>
      <dgm:t>
        <a:bodyPr/>
        <a:lstStyle/>
        <a:p>
          <a:r>
            <a:rPr lang="zh-CN" altLang="en-US" sz="4000" b="1" dirty="0" smtClean="0"/>
            <a:t>业务定义</a:t>
          </a:r>
        </a:p>
      </dgm:t>
    </dgm:pt>
    <dgm:pt modelId="{E3CECB16-F4AA-472E-82E1-1A9E59AD2ABD}" type="parTrans" cxnId="{E318EF90-579A-4710-A1B9-998A906AA00B}">
      <dgm:prSet/>
      <dgm:spPr/>
      <dgm:t>
        <a:bodyPr/>
        <a:lstStyle/>
        <a:p>
          <a:endParaRPr lang="zh-CN" altLang="en-US"/>
        </a:p>
      </dgm:t>
    </dgm:pt>
    <dgm:pt modelId="{472F2FDC-4A80-4FB7-9E7F-FF9C9CB52883}" type="sibTrans" cxnId="{E318EF90-579A-4710-A1B9-998A906AA00B}">
      <dgm:prSet/>
      <dgm:spPr/>
      <dgm:t>
        <a:bodyPr/>
        <a:lstStyle/>
        <a:p>
          <a:endParaRPr lang="zh-CN" altLang="en-US"/>
        </a:p>
      </dgm:t>
    </dgm:pt>
    <dgm:pt modelId="{7D320D0D-0D24-4E85-9FCB-F98850160A37}">
      <dgm:prSet phldrT="[文本]" custT="1"/>
      <dgm:spPr/>
      <dgm:t>
        <a:bodyPr anchor="ctr"/>
        <a:lstStyle/>
        <a:p>
          <a:pPr algn="l"/>
          <a:r>
            <a:rPr lang="zh-CN" sz="2000" dirty="0" smtClean="0"/>
            <a:t>境内直接投资存量权益登记是指外商投资企业报送上年度外方股东境内直接投资存量权益相关数据的行为。</a:t>
          </a:r>
          <a:endParaRPr lang="zh-CN" altLang="en-US" sz="2000" dirty="0">
            <a:latin typeface="宋体" pitchFamily="2" charset="-122"/>
            <a:ea typeface="宋体" pitchFamily="2" charset="-122"/>
          </a:endParaRPr>
        </a:p>
      </dgm:t>
    </dgm:pt>
    <dgm:pt modelId="{99421653-95D7-4E31-A5C9-3DB6D1F42AAD}" type="parTrans" cxnId="{964C6F37-CF6C-49E2-BC91-8A21F397A4D8}">
      <dgm:prSet/>
      <dgm:spPr/>
      <dgm:t>
        <a:bodyPr/>
        <a:lstStyle/>
        <a:p>
          <a:endParaRPr lang="zh-CN" altLang="en-US"/>
        </a:p>
      </dgm:t>
    </dgm:pt>
    <dgm:pt modelId="{584D1B93-B774-45C6-B803-AB980BED5B21}" type="sibTrans" cxnId="{964C6F37-CF6C-49E2-BC91-8A21F397A4D8}">
      <dgm:prSet/>
      <dgm:spPr/>
      <dgm:t>
        <a:bodyPr/>
        <a:lstStyle/>
        <a:p>
          <a:endParaRPr lang="zh-CN" altLang="en-US"/>
        </a:p>
      </dgm:t>
    </dgm:pt>
    <dgm:pt modelId="{10150832-4104-400D-AE09-E6293B95F024}" type="pres">
      <dgm:prSet presAssocID="{A460CF16-8285-4C3E-B552-4911DB646693}" presName="diagram" presStyleCnt="0">
        <dgm:presLayoutVars>
          <dgm:dir/>
          <dgm:animLvl val="lvl"/>
          <dgm:resizeHandles val="exact"/>
        </dgm:presLayoutVars>
      </dgm:prSet>
      <dgm:spPr/>
      <dgm:t>
        <a:bodyPr/>
        <a:lstStyle/>
        <a:p>
          <a:endParaRPr lang="zh-CN" altLang="en-US"/>
        </a:p>
      </dgm:t>
    </dgm:pt>
    <dgm:pt modelId="{8F7E9588-E7E0-4F84-A566-2EEC34697833}" type="pres">
      <dgm:prSet presAssocID="{301E1B59-0F04-45CB-A843-02B26777640E}" presName="compNode" presStyleCnt="0"/>
      <dgm:spPr/>
      <dgm:t>
        <a:bodyPr/>
        <a:lstStyle/>
        <a:p>
          <a:endParaRPr lang="zh-CN" altLang="en-US"/>
        </a:p>
      </dgm:t>
    </dgm:pt>
    <dgm:pt modelId="{485B675F-5202-4AEA-B923-BAF68BFF1D10}" type="pres">
      <dgm:prSet presAssocID="{301E1B59-0F04-45CB-A843-02B26777640E}" presName="childRect" presStyleLbl="bgAcc1" presStyleIdx="0" presStyleCnt="1" custScaleX="157745" custLinFactNeighborY="-1525">
        <dgm:presLayoutVars>
          <dgm:bulletEnabled val="1"/>
        </dgm:presLayoutVars>
      </dgm:prSet>
      <dgm:spPr/>
      <dgm:t>
        <a:bodyPr/>
        <a:lstStyle/>
        <a:p>
          <a:endParaRPr lang="zh-CN" altLang="en-US"/>
        </a:p>
      </dgm:t>
    </dgm:pt>
    <dgm:pt modelId="{36B1C840-596C-4F5A-B4E1-0A5BA653A082}" type="pres">
      <dgm:prSet presAssocID="{301E1B59-0F04-45CB-A843-02B26777640E}" presName="parentText" presStyleLbl="node1" presStyleIdx="0" presStyleCnt="0">
        <dgm:presLayoutVars>
          <dgm:chMax val="0"/>
          <dgm:bulletEnabled val="1"/>
        </dgm:presLayoutVars>
      </dgm:prSet>
      <dgm:spPr/>
      <dgm:t>
        <a:bodyPr/>
        <a:lstStyle/>
        <a:p>
          <a:endParaRPr lang="zh-CN" altLang="en-US"/>
        </a:p>
      </dgm:t>
    </dgm:pt>
    <dgm:pt modelId="{A6208E11-A9D0-45AE-8498-2DD180457CA3}" type="pres">
      <dgm:prSet presAssocID="{301E1B59-0F04-45CB-A843-02B26777640E}" presName="parentRect" presStyleLbl="alignNode1" presStyleIdx="0" presStyleCnt="1" custScaleX="157957"/>
      <dgm:spPr/>
      <dgm:t>
        <a:bodyPr/>
        <a:lstStyle/>
        <a:p>
          <a:endParaRPr lang="zh-CN" altLang="en-US"/>
        </a:p>
      </dgm:t>
    </dgm:pt>
    <dgm:pt modelId="{8B1E01AC-533D-4647-BF5F-147E4540F057}" type="pres">
      <dgm:prSet presAssocID="{301E1B59-0F04-45CB-A843-02B26777640E}" presName="adorn" presStyleLbl="fgAccFollowNode1" presStyleIdx="0" presStyleCnt="1" custFlipVert="1" custScaleX="2643" custScaleY="2643" custLinFactX="9631" custLinFactNeighborX="100000" custLinFactNeighborY="3252"/>
      <dgm:spPr/>
      <dgm:t>
        <a:bodyPr/>
        <a:lstStyle/>
        <a:p>
          <a:endParaRPr lang="zh-CN" altLang="en-US"/>
        </a:p>
      </dgm:t>
    </dgm:pt>
  </dgm:ptLst>
  <dgm:cxnLst>
    <dgm:cxn modelId="{E318EF90-579A-4710-A1B9-998A906AA00B}" srcId="{A460CF16-8285-4C3E-B552-4911DB646693}" destId="{301E1B59-0F04-45CB-A843-02B26777640E}" srcOrd="0" destOrd="0" parTransId="{E3CECB16-F4AA-472E-82E1-1A9E59AD2ABD}" sibTransId="{472F2FDC-4A80-4FB7-9E7F-FF9C9CB52883}"/>
    <dgm:cxn modelId="{AF41CB11-172B-4388-B49C-9AB0732AA5CB}" type="presOf" srcId="{301E1B59-0F04-45CB-A843-02B26777640E}" destId="{A6208E11-A9D0-45AE-8498-2DD180457CA3}" srcOrd="1" destOrd="0" presId="urn:microsoft.com/office/officeart/2005/8/layout/bList2#7"/>
    <dgm:cxn modelId="{2580021B-F424-4291-BBFB-9FCC03D6E142}" type="presOf" srcId="{301E1B59-0F04-45CB-A843-02B26777640E}" destId="{36B1C840-596C-4F5A-B4E1-0A5BA653A082}" srcOrd="0" destOrd="0" presId="urn:microsoft.com/office/officeart/2005/8/layout/bList2#7"/>
    <dgm:cxn modelId="{0A79CF20-AAA9-4350-A50A-399F48F3F5D9}" type="presOf" srcId="{7D320D0D-0D24-4E85-9FCB-F98850160A37}" destId="{485B675F-5202-4AEA-B923-BAF68BFF1D10}" srcOrd="0" destOrd="0" presId="urn:microsoft.com/office/officeart/2005/8/layout/bList2#7"/>
    <dgm:cxn modelId="{964C6F37-CF6C-49E2-BC91-8A21F397A4D8}" srcId="{301E1B59-0F04-45CB-A843-02B26777640E}" destId="{7D320D0D-0D24-4E85-9FCB-F98850160A37}" srcOrd="0" destOrd="0" parTransId="{99421653-95D7-4E31-A5C9-3DB6D1F42AAD}" sibTransId="{584D1B93-B774-45C6-B803-AB980BED5B21}"/>
    <dgm:cxn modelId="{604F787B-F126-43EA-A088-9F88CA64BD18}" type="presOf" srcId="{A460CF16-8285-4C3E-B552-4911DB646693}" destId="{10150832-4104-400D-AE09-E6293B95F024}" srcOrd="0" destOrd="0" presId="urn:microsoft.com/office/officeart/2005/8/layout/bList2#7"/>
    <dgm:cxn modelId="{ED0A25D8-AC11-471F-9D77-AF7328275303}" type="presParOf" srcId="{10150832-4104-400D-AE09-E6293B95F024}" destId="{8F7E9588-E7E0-4F84-A566-2EEC34697833}" srcOrd="0" destOrd="0" presId="urn:microsoft.com/office/officeart/2005/8/layout/bList2#7"/>
    <dgm:cxn modelId="{4F1D646F-9992-4B8D-A917-A4E256D282FB}" type="presParOf" srcId="{8F7E9588-E7E0-4F84-A566-2EEC34697833}" destId="{485B675F-5202-4AEA-B923-BAF68BFF1D10}" srcOrd="0" destOrd="0" presId="urn:microsoft.com/office/officeart/2005/8/layout/bList2#7"/>
    <dgm:cxn modelId="{EF785657-D553-45DD-968B-D74E64DC352A}" type="presParOf" srcId="{8F7E9588-E7E0-4F84-A566-2EEC34697833}" destId="{36B1C840-596C-4F5A-B4E1-0A5BA653A082}" srcOrd="1" destOrd="0" presId="urn:microsoft.com/office/officeart/2005/8/layout/bList2#7"/>
    <dgm:cxn modelId="{4066B784-5837-4BCE-B557-B58541F2D709}" type="presParOf" srcId="{8F7E9588-E7E0-4F84-A566-2EEC34697833}" destId="{A6208E11-A9D0-45AE-8498-2DD180457CA3}" srcOrd="2" destOrd="0" presId="urn:microsoft.com/office/officeart/2005/8/layout/bList2#7"/>
    <dgm:cxn modelId="{CF25FF0C-3176-46C5-BAA1-D9B8AE070E6E}" type="presParOf" srcId="{8F7E9588-E7E0-4F84-A566-2EEC34697833}" destId="{8B1E01AC-533D-4647-BF5F-147E4540F057}" srcOrd="3" destOrd="0" presId="urn:microsoft.com/office/officeart/2005/8/layout/bList2#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simple1" qsCatId="simple" csTypeId="urn:microsoft.com/office/officeart/2005/8/colors/accent1_5" csCatId="accent1" phldr="1"/>
      <dgm:spPr/>
      <dgm:t>
        <a:bodyPr/>
        <a:lstStyle/>
        <a:p>
          <a:endParaRPr lang="zh-CN" altLang="en-US"/>
        </a:p>
      </dgm:t>
    </dgm:pt>
    <dgm:pt modelId="{E8440093-FB33-4DDB-9BF2-CBC15144F501}">
      <dgm:prSet phldrT="[文本]" custT="1"/>
      <dgm:spPr/>
      <dgm:t>
        <a:bodyPr/>
        <a:lstStyle/>
        <a:p>
          <a:r>
            <a:rPr lang="zh-CN" altLang="en-US" sz="4000" b="1" dirty="0" smtClean="0"/>
            <a:t>审核材料</a:t>
          </a:r>
        </a:p>
      </dgm:t>
    </dgm:pt>
    <dgm:pt modelId="{372569B9-C855-484C-AC09-2C32AC384C3F}" type="parTrans" cxnId="{8423B3F8-C9F0-4591-B364-ADB1138105ED}">
      <dgm:prSet/>
      <dgm:spPr/>
      <dgm:t>
        <a:bodyPr/>
        <a:lstStyle/>
        <a:p>
          <a:endParaRPr lang="zh-CN" altLang="en-US"/>
        </a:p>
      </dgm:t>
    </dgm:pt>
    <dgm:pt modelId="{B844108B-B0EC-4E30-8B5C-3D2BCB21BA5A}" type="sibTrans" cxnId="{8423B3F8-C9F0-4591-B364-ADB1138105ED}">
      <dgm:prSet/>
      <dgm:spPr/>
      <dgm:t>
        <a:bodyPr/>
        <a:lstStyle/>
        <a:p>
          <a:endParaRPr lang="zh-CN" altLang="en-US"/>
        </a:p>
      </dgm:t>
    </dgm:pt>
    <dgm:pt modelId="{9D58BECA-6DD5-461C-A8E8-C7E6CD3A1CC9}">
      <dgm:prSet phldrT="[文本]" custT="1"/>
      <dgm:spPr/>
      <dgm:t>
        <a:bodyPr/>
        <a:lstStyle/>
        <a:p>
          <a:r>
            <a:rPr lang="zh-CN" sz="2000" dirty="0" smtClean="0"/>
            <a:t>外商投资企业自行或委托会计师事务所、银行通过资本项目信息系统向外汇局发送的《境内直接投资外方权益统计表》。</a:t>
          </a:r>
          <a:endParaRPr lang="zh-CN" altLang="en-US" sz="2000" dirty="0"/>
        </a:p>
      </dgm:t>
    </dgm:pt>
    <dgm:pt modelId="{E41ADA70-A2C1-49C7-9EC3-FA02E7849A04}" type="parTrans" cxnId="{FFF4F98A-77AE-4A66-8039-9A943DEC7F96}">
      <dgm:prSet/>
      <dgm:spPr/>
      <dgm:t>
        <a:bodyPr/>
        <a:lstStyle/>
        <a:p>
          <a:endParaRPr lang="zh-CN" altLang="en-US"/>
        </a:p>
      </dgm:t>
    </dgm:pt>
    <dgm:pt modelId="{3A43FC50-9C76-499F-A0D9-3C792992F8B0}" type="sibTrans" cxnId="{FFF4F98A-77AE-4A66-8039-9A943DEC7F96}">
      <dgm:prSet/>
      <dgm:spPr/>
      <dgm:t>
        <a:bodyPr/>
        <a:lstStyle/>
        <a:p>
          <a:endParaRPr lang="zh-CN" altLang="en-US"/>
        </a:p>
      </dgm:t>
    </dgm:pt>
    <dgm:pt modelId="{A61FD049-45A2-4C3A-8CC5-E1B5141E3853}">
      <dgm:prSet phldrT="[文本]"/>
      <dgm:spPr/>
      <dgm:t>
        <a:bodyPr/>
        <a:lstStyle/>
        <a:p>
          <a:r>
            <a:rPr lang="zh-CN" altLang="en-US" b="1" dirty="0" smtClean="0"/>
            <a:t>审核及操作要点 </a:t>
          </a:r>
          <a:endParaRPr lang="zh-CN" dirty="0"/>
        </a:p>
      </dgm:t>
    </dgm:pt>
    <dgm:pt modelId="{8DA052A3-4721-4A62-BC32-0A4E1C6C207F}" type="parTrans" cxnId="{1FBCF594-B7B5-433D-8DFE-32D443E7C046}">
      <dgm:prSet/>
      <dgm:spPr/>
      <dgm:t>
        <a:bodyPr/>
        <a:lstStyle/>
        <a:p>
          <a:endParaRPr lang="zh-CN" altLang="en-US"/>
        </a:p>
      </dgm:t>
    </dgm:pt>
    <dgm:pt modelId="{283E96A4-C428-4E34-B84D-230104531B75}" type="sibTrans" cxnId="{1FBCF594-B7B5-433D-8DFE-32D443E7C046}">
      <dgm:prSet/>
      <dgm:spPr/>
      <dgm:t>
        <a:bodyPr/>
        <a:lstStyle/>
        <a:p>
          <a:endParaRPr lang="zh-CN" altLang="en-US"/>
        </a:p>
      </dgm:t>
    </dgm:pt>
    <dgm:pt modelId="{79144835-9238-403D-BF1A-97EEC13A2A46}">
      <dgm:prSet phldrT="[文本]" custT="1"/>
      <dgm:spPr/>
      <dgm:t>
        <a:bodyPr/>
        <a:lstStyle/>
        <a:p>
          <a:r>
            <a:rPr lang="zh-CN" sz="2000" dirty="0" smtClean="0"/>
            <a:t>主要操作环节：企业向已经取得外汇局金融机构标识码且已开通资本项目信息系统的银行提交材料→银行审核通过→办理</a:t>
          </a:r>
          <a:r>
            <a:rPr lang="en-US" sz="2000" dirty="0" smtClean="0"/>
            <a:t>FDI</a:t>
          </a:r>
          <a:r>
            <a:rPr lang="zh-CN" sz="2000" dirty="0" smtClean="0"/>
            <a:t>存量权益登记→完成代理申报。</a:t>
          </a:r>
          <a:endParaRPr lang="zh-CN" altLang="en-US" sz="2000" dirty="0"/>
        </a:p>
      </dgm:t>
    </dgm:pt>
    <dgm:pt modelId="{DB6C397C-BCDE-4F14-8E59-B56742379E3C}" type="parTrans" cxnId="{B7BE66BE-7E73-403D-B3EA-2BAC26239478}">
      <dgm:prSet/>
      <dgm:spPr/>
      <dgm:t>
        <a:bodyPr/>
        <a:lstStyle/>
        <a:p>
          <a:endParaRPr lang="zh-CN" altLang="en-US"/>
        </a:p>
      </dgm:t>
    </dgm:pt>
    <dgm:pt modelId="{361DF857-7D92-465C-875F-940DF58E96CC}" type="sibTrans" cxnId="{B7BE66BE-7E73-403D-B3EA-2BAC26239478}">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EC87BD39-88E8-46BE-AC54-0747A81BD98E}" type="pres">
      <dgm:prSet presAssocID="{E8440093-FB33-4DDB-9BF2-CBC15144F501}" presName="linNode" presStyleCnt="0"/>
      <dgm:spPr/>
      <dgm:t>
        <a:bodyPr/>
        <a:lstStyle/>
        <a:p>
          <a:endParaRPr lang="zh-CN" altLang="en-US"/>
        </a:p>
      </dgm:t>
    </dgm:pt>
    <dgm:pt modelId="{52720201-2F2E-453A-BCC4-897212CE0659}" type="pres">
      <dgm:prSet presAssocID="{E8440093-FB33-4DDB-9BF2-CBC15144F501}" presName="parentText" presStyleLbl="node1" presStyleIdx="0" presStyleCnt="2" custScaleX="47870">
        <dgm:presLayoutVars>
          <dgm:chMax val="1"/>
          <dgm:bulletEnabled val="1"/>
        </dgm:presLayoutVars>
      </dgm:prSet>
      <dgm:spPr/>
      <dgm:t>
        <a:bodyPr/>
        <a:lstStyle/>
        <a:p>
          <a:endParaRPr lang="zh-CN" altLang="en-US"/>
        </a:p>
      </dgm:t>
    </dgm:pt>
    <dgm:pt modelId="{49A3D1C9-46FA-42DB-81DF-D96EDEA0791A}" type="pres">
      <dgm:prSet presAssocID="{E8440093-FB33-4DDB-9BF2-CBC15144F501}" presName="descendantText" presStyleLbl="alignAccFollowNode1" presStyleIdx="0" presStyleCnt="2" custScaleX="122400" custScaleY="111716">
        <dgm:presLayoutVars>
          <dgm:bulletEnabled val="1"/>
        </dgm:presLayoutVars>
      </dgm:prSet>
      <dgm:spPr/>
      <dgm:t>
        <a:bodyPr/>
        <a:lstStyle/>
        <a:p>
          <a:endParaRPr lang="zh-CN" altLang="en-US"/>
        </a:p>
      </dgm:t>
    </dgm:pt>
    <dgm:pt modelId="{2D08D7F5-7D7F-460E-8430-AB97BD046558}" type="pres">
      <dgm:prSet presAssocID="{B844108B-B0EC-4E30-8B5C-3D2BCB21BA5A}" presName="sp" presStyleCnt="0"/>
      <dgm:spPr/>
      <dgm:t>
        <a:bodyPr/>
        <a:lstStyle/>
        <a:p>
          <a:endParaRPr lang="zh-CN" altLang="en-US"/>
        </a:p>
      </dgm:t>
    </dgm:pt>
    <dgm:pt modelId="{B86B6833-3DB3-41F7-9580-1049B753915E}" type="pres">
      <dgm:prSet presAssocID="{A61FD049-45A2-4C3A-8CC5-E1B5141E3853}" presName="linNode" presStyleCnt="0"/>
      <dgm:spPr/>
      <dgm:t>
        <a:bodyPr/>
        <a:lstStyle/>
        <a:p>
          <a:endParaRPr lang="zh-CN" altLang="en-US"/>
        </a:p>
      </dgm:t>
    </dgm:pt>
    <dgm:pt modelId="{2AC543CE-C149-4AC5-B9A7-4034296C9CB5}" type="pres">
      <dgm:prSet presAssocID="{A61FD049-45A2-4C3A-8CC5-E1B5141E3853}" presName="parentText" presStyleLbl="node1" presStyleIdx="1" presStyleCnt="2" custScaleX="47870">
        <dgm:presLayoutVars>
          <dgm:chMax val="1"/>
          <dgm:bulletEnabled val="1"/>
        </dgm:presLayoutVars>
      </dgm:prSet>
      <dgm:spPr/>
      <dgm:t>
        <a:bodyPr/>
        <a:lstStyle/>
        <a:p>
          <a:endParaRPr lang="zh-CN" altLang="en-US"/>
        </a:p>
      </dgm:t>
    </dgm:pt>
    <dgm:pt modelId="{45662D3F-B12A-473C-A128-416309ABA32C}" type="pres">
      <dgm:prSet presAssocID="{A61FD049-45A2-4C3A-8CC5-E1B5141E3853}" presName="descendantText" presStyleLbl="alignAccFollowNode1" presStyleIdx="1" presStyleCnt="2" custScaleX="122400">
        <dgm:presLayoutVars>
          <dgm:bulletEnabled val="1"/>
        </dgm:presLayoutVars>
      </dgm:prSet>
      <dgm:spPr/>
      <dgm:t>
        <a:bodyPr/>
        <a:lstStyle/>
        <a:p>
          <a:endParaRPr lang="zh-CN" altLang="en-US"/>
        </a:p>
      </dgm:t>
    </dgm:pt>
  </dgm:ptLst>
  <dgm:cxnLst>
    <dgm:cxn modelId="{FFF4F98A-77AE-4A66-8039-9A943DEC7F96}" srcId="{E8440093-FB33-4DDB-9BF2-CBC15144F501}" destId="{9D58BECA-6DD5-461C-A8E8-C7E6CD3A1CC9}" srcOrd="0" destOrd="0" parTransId="{E41ADA70-A2C1-49C7-9EC3-FA02E7849A04}" sibTransId="{3A43FC50-9C76-499F-A0D9-3C792992F8B0}"/>
    <dgm:cxn modelId="{D2D6F282-BA3F-41E4-9209-23904D04E609}" type="presOf" srcId="{A460CF16-8285-4C3E-B552-4911DB646693}" destId="{67B0E45C-75D4-4FAF-B55A-5393B7772051}" srcOrd="0" destOrd="0" presId="urn:microsoft.com/office/officeart/2005/8/layout/vList5"/>
    <dgm:cxn modelId="{1FBCF594-B7B5-433D-8DFE-32D443E7C046}" srcId="{A460CF16-8285-4C3E-B552-4911DB646693}" destId="{A61FD049-45A2-4C3A-8CC5-E1B5141E3853}" srcOrd="1" destOrd="0" parTransId="{8DA052A3-4721-4A62-BC32-0A4E1C6C207F}" sibTransId="{283E96A4-C428-4E34-B84D-230104531B75}"/>
    <dgm:cxn modelId="{DA0FFBDB-D9C1-46B6-97BB-C0446FD75264}" type="presOf" srcId="{E8440093-FB33-4DDB-9BF2-CBC15144F501}" destId="{52720201-2F2E-453A-BCC4-897212CE0659}" srcOrd="0" destOrd="0" presId="urn:microsoft.com/office/officeart/2005/8/layout/vList5"/>
    <dgm:cxn modelId="{3A7D43D6-CE38-45BD-A571-4024D8F37D72}" type="presOf" srcId="{A61FD049-45A2-4C3A-8CC5-E1B5141E3853}" destId="{2AC543CE-C149-4AC5-B9A7-4034296C9CB5}" srcOrd="0" destOrd="0" presId="urn:microsoft.com/office/officeart/2005/8/layout/vList5"/>
    <dgm:cxn modelId="{1E1C82D1-DBC0-4404-9958-696CD1591A1D}" type="presOf" srcId="{79144835-9238-403D-BF1A-97EEC13A2A46}" destId="{45662D3F-B12A-473C-A128-416309ABA32C}" srcOrd="0" destOrd="0" presId="urn:microsoft.com/office/officeart/2005/8/layout/vList5"/>
    <dgm:cxn modelId="{CB07E74D-BF3A-4833-A513-919ED3C98EDE}" type="presOf" srcId="{9D58BECA-6DD5-461C-A8E8-C7E6CD3A1CC9}" destId="{49A3D1C9-46FA-42DB-81DF-D96EDEA0791A}" srcOrd="0" destOrd="0" presId="urn:microsoft.com/office/officeart/2005/8/layout/vList5"/>
    <dgm:cxn modelId="{8423B3F8-C9F0-4591-B364-ADB1138105ED}" srcId="{A460CF16-8285-4C3E-B552-4911DB646693}" destId="{E8440093-FB33-4DDB-9BF2-CBC15144F501}" srcOrd="0" destOrd="0" parTransId="{372569B9-C855-484C-AC09-2C32AC384C3F}" sibTransId="{B844108B-B0EC-4E30-8B5C-3D2BCB21BA5A}"/>
    <dgm:cxn modelId="{B7BE66BE-7E73-403D-B3EA-2BAC26239478}" srcId="{A61FD049-45A2-4C3A-8CC5-E1B5141E3853}" destId="{79144835-9238-403D-BF1A-97EEC13A2A46}" srcOrd="0" destOrd="0" parTransId="{DB6C397C-BCDE-4F14-8E59-B56742379E3C}" sibTransId="{361DF857-7D92-465C-875F-940DF58E96CC}"/>
    <dgm:cxn modelId="{EE4DF2B3-6F29-401B-9154-3A7D1321DEF6}" type="presParOf" srcId="{67B0E45C-75D4-4FAF-B55A-5393B7772051}" destId="{EC87BD39-88E8-46BE-AC54-0747A81BD98E}" srcOrd="0" destOrd="0" presId="urn:microsoft.com/office/officeart/2005/8/layout/vList5"/>
    <dgm:cxn modelId="{8CE19355-E891-4667-B38B-13B4CE91B2E8}" type="presParOf" srcId="{EC87BD39-88E8-46BE-AC54-0747A81BD98E}" destId="{52720201-2F2E-453A-BCC4-897212CE0659}" srcOrd="0" destOrd="0" presId="urn:microsoft.com/office/officeart/2005/8/layout/vList5"/>
    <dgm:cxn modelId="{A31BD619-1D04-472D-9ADD-3DA943DB6916}" type="presParOf" srcId="{EC87BD39-88E8-46BE-AC54-0747A81BD98E}" destId="{49A3D1C9-46FA-42DB-81DF-D96EDEA0791A}" srcOrd="1" destOrd="0" presId="urn:microsoft.com/office/officeart/2005/8/layout/vList5"/>
    <dgm:cxn modelId="{7DCF04F1-7D35-4FD5-9C7D-D0288EE9470F}" type="presParOf" srcId="{67B0E45C-75D4-4FAF-B55A-5393B7772051}" destId="{2D08D7F5-7D7F-460E-8430-AB97BD046558}" srcOrd="1" destOrd="0" presId="urn:microsoft.com/office/officeart/2005/8/layout/vList5"/>
    <dgm:cxn modelId="{B9119272-3E1E-4D51-947A-6F7C8AA024A7}" type="presParOf" srcId="{67B0E45C-75D4-4FAF-B55A-5393B7772051}" destId="{B86B6833-3DB3-41F7-9580-1049B753915E}" srcOrd="2" destOrd="0" presId="urn:microsoft.com/office/officeart/2005/8/layout/vList5"/>
    <dgm:cxn modelId="{EA0BBCC1-07FE-4C8A-8D8C-588B7F318EDD}" type="presParOf" srcId="{B86B6833-3DB3-41F7-9580-1049B753915E}" destId="{2AC543CE-C149-4AC5-B9A7-4034296C9CB5}" srcOrd="0" destOrd="0" presId="urn:microsoft.com/office/officeart/2005/8/layout/vList5"/>
    <dgm:cxn modelId="{D976FCD3-DDF2-4CA9-B2CC-84FD492FB569}" type="presParOf" srcId="{B86B6833-3DB3-41F7-9580-1049B753915E}" destId="{45662D3F-B12A-473C-A128-416309ABA32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A460CF16-8285-4C3E-B552-4911DB646693}" type="doc">
      <dgm:prSet loTypeId="urn:microsoft.com/office/officeart/2005/8/layout/bList2#8" loCatId="list" qsTypeId="urn:microsoft.com/office/officeart/2005/8/quickstyle/3d4" qsCatId="3D" csTypeId="urn:microsoft.com/office/officeart/2005/8/colors/accent1_2" csCatId="accent1" phldr="1"/>
      <dgm:spPr/>
      <dgm:t>
        <a:bodyPr/>
        <a:lstStyle/>
        <a:p>
          <a:endParaRPr lang="zh-CN" altLang="en-US"/>
        </a:p>
      </dgm:t>
    </dgm:pt>
    <dgm:pt modelId="{301E1B59-0F04-45CB-A843-02B26777640E}">
      <dgm:prSet phldrT="[文本]" custT="1"/>
      <dgm:spPr/>
      <dgm:t>
        <a:bodyPr/>
        <a:lstStyle/>
        <a:p>
          <a:r>
            <a:rPr lang="zh-CN" altLang="en-US" sz="4000" b="1" dirty="0" smtClean="0"/>
            <a:t>业务定义</a:t>
          </a:r>
        </a:p>
      </dgm:t>
    </dgm:pt>
    <dgm:pt modelId="{E3CECB16-F4AA-472E-82E1-1A9E59AD2ABD}" type="parTrans" cxnId="{E318EF90-579A-4710-A1B9-998A906AA00B}">
      <dgm:prSet/>
      <dgm:spPr/>
      <dgm:t>
        <a:bodyPr/>
        <a:lstStyle/>
        <a:p>
          <a:endParaRPr lang="zh-CN" altLang="en-US"/>
        </a:p>
      </dgm:t>
    </dgm:pt>
    <dgm:pt modelId="{472F2FDC-4A80-4FB7-9E7F-FF9C9CB52883}" type="sibTrans" cxnId="{E318EF90-579A-4710-A1B9-998A906AA00B}">
      <dgm:prSet/>
      <dgm:spPr/>
      <dgm:t>
        <a:bodyPr/>
        <a:lstStyle/>
        <a:p>
          <a:endParaRPr lang="zh-CN" altLang="en-US"/>
        </a:p>
      </dgm:t>
    </dgm:pt>
    <dgm:pt modelId="{7D320D0D-0D24-4E85-9FCB-F98850160A37}">
      <dgm:prSet phldrT="[文本]" custT="1"/>
      <dgm:spPr/>
      <dgm:t>
        <a:bodyPr anchor="ctr"/>
        <a:lstStyle/>
        <a:p>
          <a:pPr algn="l"/>
          <a:r>
            <a:rPr lang="zh-CN" sz="2000" dirty="0" smtClean="0"/>
            <a:t>外国投资者并购境内企业是指外国投资者购买境内非外商投资企业股东的股权（股权并购）或认购境内公司增资（增资并购），使该境内公司变更设立为外商投资企业的行为。</a:t>
          </a:r>
          <a:endParaRPr lang="zh-CN" altLang="en-US" sz="2000" dirty="0">
            <a:latin typeface="宋体" pitchFamily="2" charset="-122"/>
            <a:ea typeface="宋体" pitchFamily="2" charset="-122"/>
          </a:endParaRPr>
        </a:p>
      </dgm:t>
    </dgm:pt>
    <dgm:pt modelId="{99421653-95D7-4E31-A5C9-3DB6D1F42AAD}" type="parTrans" cxnId="{964C6F37-CF6C-49E2-BC91-8A21F397A4D8}">
      <dgm:prSet/>
      <dgm:spPr/>
      <dgm:t>
        <a:bodyPr/>
        <a:lstStyle/>
        <a:p>
          <a:endParaRPr lang="zh-CN" altLang="en-US"/>
        </a:p>
      </dgm:t>
    </dgm:pt>
    <dgm:pt modelId="{584D1B93-B774-45C6-B803-AB980BED5B21}" type="sibTrans" cxnId="{964C6F37-CF6C-49E2-BC91-8A21F397A4D8}">
      <dgm:prSet/>
      <dgm:spPr/>
      <dgm:t>
        <a:bodyPr/>
        <a:lstStyle/>
        <a:p>
          <a:endParaRPr lang="zh-CN" altLang="en-US"/>
        </a:p>
      </dgm:t>
    </dgm:pt>
    <dgm:pt modelId="{10150832-4104-400D-AE09-E6293B95F024}" type="pres">
      <dgm:prSet presAssocID="{A460CF16-8285-4C3E-B552-4911DB646693}" presName="diagram" presStyleCnt="0">
        <dgm:presLayoutVars>
          <dgm:dir/>
          <dgm:animLvl val="lvl"/>
          <dgm:resizeHandles val="exact"/>
        </dgm:presLayoutVars>
      </dgm:prSet>
      <dgm:spPr/>
      <dgm:t>
        <a:bodyPr/>
        <a:lstStyle/>
        <a:p>
          <a:endParaRPr lang="zh-CN" altLang="en-US"/>
        </a:p>
      </dgm:t>
    </dgm:pt>
    <dgm:pt modelId="{8F7E9588-E7E0-4F84-A566-2EEC34697833}" type="pres">
      <dgm:prSet presAssocID="{301E1B59-0F04-45CB-A843-02B26777640E}" presName="compNode" presStyleCnt="0"/>
      <dgm:spPr/>
      <dgm:t>
        <a:bodyPr/>
        <a:lstStyle/>
        <a:p>
          <a:endParaRPr lang="zh-CN" altLang="en-US"/>
        </a:p>
      </dgm:t>
    </dgm:pt>
    <dgm:pt modelId="{485B675F-5202-4AEA-B923-BAF68BFF1D10}" type="pres">
      <dgm:prSet presAssocID="{301E1B59-0F04-45CB-A843-02B26777640E}" presName="childRect" presStyleLbl="bgAcc1" presStyleIdx="0" presStyleCnt="1" custScaleX="157745" custLinFactNeighborY="-1525">
        <dgm:presLayoutVars>
          <dgm:bulletEnabled val="1"/>
        </dgm:presLayoutVars>
      </dgm:prSet>
      <dgm:spPr/>
      <dgm:t>
        <a:bodyPr/>
        <a:lstStyle/>
        <a:p>
          <a:endParaRPr lang="zh-CN" altLang="en-US"/>
        </a:p>
      </dgm:t>
    </dgm:pt>
    <dgm:pt modelId="{36B1C840-596C-4F5A-B4E1-0A5BA653A082}" type="pres">
      <dgm:prSet presAssocID="{301E1B59-0F04-45CB-A843-02B26777640E}" presName="parentText" presStyleLbl="node1" presStyleIdx="0" presStyleCnt="0">
        <dgm:presLayoutVars>
          <dgm:chMax val="0"/>
          <dgm:bulletEnabled val="1"/>
        </dgm:presLayoutVars>
      </dgm:prSet>
      <dgm:spPr/>
      <dgm:t>
        <a:bodyPr/>
        <a:lstStyle/>
        <a:p>
          <a:endParaRPr lang="zh-CN" altLang="en-US"/>
        </a:p>
      </dgm:t>
    </dgm:pt>
    <dgm:pt modelId="{A6208E11-A9D0-45AE-8498-2DD180457CA3}" type="pres">
      <dgm:prSet presAssocID="{301E1B59-0F04-45CB-A843-02B26777640E}" presName="parentRect" presStyleLbl="alignNode1" presStyleIdx="0" presStyleCnt="1" custScaleX="157957"/>
      <dgm:spPr/>
      <dgm:t>
        <a:bodyPr/>
        <a:lstStyle/>
        <a:p>
          <a:endParaRPr lang="zh-CN" altLang="en-US"/>
        </a:p>
      </dgm:t>
    </dgm:pt>
    <dgm:pt modelId="{8B1E01AC-533D-4647-BF5F-147E4540F057}" type="pres">
      <dgm:prSet presAssocID="{301E1B59-0F04-45CB-A843-02B26777640E}" presName="adorn" presStyleLbl="fgAccFollowNode1" presStyleIdx="0" presStyleCnt="1" custScaleX="2643" custScaleY="6944" custLinFactX="9631" custLinFactNeighborX="100000" custLinFactNeighborY="3252"/>
      <dgm:spPr/>
      <dgm:t>
        <a:bodyPr/>
        <a:lstStyle/>
        <a:p>
          <a:endParaRPr lang="zh-CN" altLang="en-US"/>
        </a:p>
      </dgm:t>
    </dgm:pt>
  </dgm:ptLst>
  <dgm:cxnLst>
    <dgm:cxn modelId="{ADBA1A1E-117C-4757-A44E-63ADDEA202BC}" type="presOf" srcId="{301E1B59-0F04-45CB-A843-02B26777640E}" destId="{A6208E11-A9D0-45AE-8498-2DD180457CA3}" srcOrd="1" destOrd="0" presId="urn:microsoft.com/office/officeart/2005/8/layout/bList2#8"/>
    <dgm:cxn modelId="{E318EF90-579A-4710-A1B9-998A906AA00B}" srcId="{A460CF16-8285-4C3E-B552-4911DB646693}" destId="{301E1B59-0F04-45CB-A843-02B26777640E}" srcOrd="0" destOrd="0" parTransId="{E3CECB16-F4AA-472E-82E1-1A9E59AD2ABD}" sibTransId="{472F2FDC-4A80-4FB7-9E7F-FF9C9CB52883}"/>
    <dgm:cxn modelId="{A25529DD-D9BF-4EA7-93DA-53AF04D130FB}" type="presOf" srcId="{301E1B59-0F04-45CB-A843-02B26777640E}" destId="{36B1C840-596C-4F5A-B4E1-0A5BA653A082}" srcOrd="0" destOrd="0" presId="urn:microsoft.com/office/officeart/2005/8/layout/bList2#8"/>
    <dgm:cxn modelId="{964C6F37-CF6C-49E2-BC91-8A21F397A4D8}" srcId="{301E1B59-0F04-45CB-A843-02B26777640E}" destId="{7D320D0D-0D24-4E85-9FCB-F98850160A37}" srcOrd="0" destOrd="0" parTransId="{99421653-95D7-4E31-A5C9-3DB6D1F42AAD}" sibTransId="{584D1B93-B774-45C6-B803-AB980BED5B21}"/>
    <dgm:cxn modelId="{8DD4D3DC-F1D2-4D99-A4CC-1DAA9134FD9F}" type="presOf" srcId="{7D320D0D-0D24-4E85-9FCB-F98850160A37}" destId="{485B675F-5202-4AEA-B923-BAF68BFF1D10}" srcOrd="0" destOrd="0" presId="urn:microsoft.com/office/officeart/2005/8/layout/bList2#8"/>
    <dgm:cxn modelId="{1CE0E58C-32A1-4A0A-849C-5344A45D91B4}" type="presOf" srcId="{A460CF16-8285-4C3E-B552-4911DB646693}" destId="{10150832-4104-400D-AE09-E6293B95F024}" srcOrd="0" destOrd="0" presId="urn:microsoft.com/office/officeart/2005/8/layout/bList2#8"/>
    <dgm:cxn modelId="{B6B7B114-81CE-43FE-B854-9C87727BD32A}" type="presParOf" srcId="{10150832-4104-400D-AE09-E6293B95F024}" destId="{8F7E9588-E7E0-4F84-A566-2EEC34697833}" srcOrd="0" destOrd="0" presId="urn:microsoft.com/office/officeart/2005/8/layout/bList2#8"/>
    <dgm:cxn modelId="{A2316095-1984-4823-B28C-D854786AA2D0}" type="presParOf" srcId="{8F7E9588-E7E0-4F84-A566-2EEC34697833}" destId="{485B675F-5202-4AEA-B923-BAF68BFF1D10}" srcOrd="0" destOrd="0" presId="urn:microsoft.com/office/officeart/2005/8/layout/bList2#8"/>
    <dgm:cxn modelId="{1FBA9DC9-D84D-49CC-9419-5060C11487B5}" type="presParOf" srcId="{8F7E9588-E7E0-4F84-A566-2EEC34697833}" destId="{36B1C840-596C-4F5A-B4E1-0A5BA653A082}" srcOrd="1" destOrd="0" presId="urn:microsoft.com/office/officeart/2005/8/layout/bList2#8"/>
    <dgm:cxn modelId="{EB599989-159B-4158-8132-C00FB7492E67}" type="presParOf" srcId="{8F7E9588-E7E0-4F84-A566-2EEC34697833}" destId="{A6208E11-A9D0-45AE-8498-2DD180457CA3}" srcOrd="2" destOrd="0" presId="urn:microsoft.com/office/officeart/2005/8/layout/bList2#8"/>
    <dgm:cxn modelId="{ABA05ECD-538C-4228-9D83-D7A2F81FD5A2}" type="presParOf" srcId="{8F7E9588-E7E0-4F84-A566-2EEC34697833}" destId="{8B1E01AC-533D-4647-BF5F-147E4540F057}" srcOrd="3" destOrd="0" presId="urn:microsoft.com/office/officeart/2005/8/layout/bList2#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E8440093-FB33-4DDB-9BF2-CBC15144F501}">
      <dgm:prSet phldrT="[文本]" custT="1"/>
      <dgm:spPr/>
      <dgm:t>
        <a:bodyPr/>
        <a:lstStyle/>
        <a:p>
          <a:r>
            <a:rPr lang="zh-CN" altLang="en-US" sz="4000" b="1" dirty="0" smtClean="0"/>
            <a:t>审核材料</a:t>
          </a:r>
        </a:p>
      </dgm:t>
    </dgm:pt>
    <dgm:pt modelId="{372569B9-C855-484C-AC09-2C32AC384C3F}" type="parTrans" cxnId="{8423B3F8-C9F0-4591-B364-ADB1138105ED}">
      <dgm:prSet/>
      <dgm:spPr/>
      <dgm:t>
        <a:bodyPr/>
        <a:lstStyle/>
        <a:p>
          <a:endParaRPr lang="zh-CN" altLang="en-US"/>
        </a:p>
      </dgm:t>
    </dgm:pt>
    <dgm:pt modelId="{B844108B-B0EC-4E30-8B5C-3D2BCB21BA5A}" type="sibTrans" cxnId="{8423B3F8-C9F0-4591-B364-ADB1138105ED}">
      <dgm:prSet/>
      <dgm:spPr/>
      <dgm:t>
        <a:bodyPr/>
        <a:lstStyle/>
        <a:p>
          <a:endParaRPr lang="zh-CN" altLang="en-US"/>
        </a:p>
      </dgm:t>
    </dgm:pt>
    <dgm:pt modelId="{9D58BECA-6DD5-461C-A8E8-C7E6CD3A1CC9}">
      <dgm:prSet phldrT="[文本]" custT="1"/>
      <dgm:spPr/>
      <dgm:t>
        <a:bodyPr/>
        <a:lstStyle/>
        <a:p>
          <a:r>
            <a:rPr lang="en-US" altLang="zh-CN" sz="1600" dirty="0" smtClean="0"/>
            <a:t>1.《</a:t>
          </a:r>
          <a:r>
            <a:rPr lang="zh-CN" altLang="en-US" sz="1600" dirty="0" smtClean="0"/>
            <a:t>境内直接投资基本信息登记业务申请表</a:t>
          </a:r>
          <a:r>
            <a:rPr lang="en-US" altLang="zh-CN" sz="1600" dirty="0" smtClean="0"/>
            <a:t>》</a:t>
          </a:r>
          <a:r>
            <a:rPr lang="zh-CN" altLang="en-US" sz="1600" dirty="0" smtClean="0"/>
            <a:t>（一）；</a:t>
          </a:r>
          <a:endParaRPr lang="zh-CN" altLang="en-US" sz="1600" b="1" dirty="0"/>
        </a:p>
      </dgm:t>
    </dgm:pt>
    <dgm:pt modelId="{E41ADA70-A2C1-49C7-9EC3-FA02E7849A04}" type="parTrans" cxnId="{FFF4F98A-77AE-4A66-8039-9A943DEC7F96}">
      <dgm:prSet/>
      <dgm:spPr/>
      <dgm:t>
        <a:bodyPr/>
        <a:lstStyle/>
        <a:p>
          <a:endParaRPr lang="zh-CN" altLang="en-US"/>
        </a:p>
      </dgm:t>
    </dgm:pt>
    <dgm:pt modelId="{3A43FC50-9C76-499F-A0D9-3C792992F8B0}" type="sibTrans" cxnId="{FFF4F98A-77AE-4A66-8039-9A943DEC7F96}">
      <dgm:prSet/>
      <dgm:spPr/>
      <dgm:t>
        <a:bodyPr/>
        <a:lstStyle/>
        <a:p>
          <a:endParaRPr lang="zh-CN" altLang="en-US"/>
        </a:p>
      </dgm:t>
    </dgm:pt>
    <dgm:pt modelId="{B0D38D9E-EDE6-49CA-B607-D11964EF8677}">
      <dgm:prSet custT="1"/>
      <dgm:spPr/>
      <dgm:t>
        <a:bodyPr/>
        <a:lstStyle/>
        <a:p>
          <a:r>
            <a:rPr lang="zh-CN" altLang="en-US" sz="1600" dirty="0" smtClean="0"/>
            <a:t>银行应审核以上申请材料原件，并留存加盖公章复印件。</a:t>
          </a:r>
          <a:endParaRPr lang="zh-CN" altLang="en-US" sz="1600" dirty="0"/>
        </a:p>
      </dgm:t>
    </dgm:pt>
    <dgm:pt modelId="{DC54B61B-2745-4E3D-A6F3-D2D49D516FFF}" type="parTrans" cxnId="{6BD70367-C561-4BBB-BDEF-BC2A4F1F3688}">
      <dgm:prSet/>
      <dgm:spPr/>
      <dgm:t>
        <a:bodyPr/>
        <a:lstStyle/>
        <a:p>
          <a:endParaRPr lang="zh-CN" altLang="en-US"/>
        </a:p>
      </dgm:t>
    </dgm:pt>
    <dgm:pt modelId="{D127EC45-3314-48EF-AF0B-3319C0F7C579}" type="sibTrans" cxnId="{6BD70367-C561-4BBB-BDEF-BC2A4F1F3688}">
      <dgm:prSet/>
      <dgm:spPr/>
      <dgm:t>
        <a:bodyPr/>
        <a:lstStyle/>
        <a:p>
          <a:endParaRPr lang="zh-CN" altLang="en-US"/>
        </a:p>
      </dgm:t>
    </dgm:pt>
    <dgm:pt modelId="{34F2C385-8F4A-45ED-A62A-E168A94EFA53}">
      <dgm:prSet custT="1"/>
      <dgm:spPr/>
      <dgm:t>
        <a:bodyPr/>
        <a:lstStyle/>
        <a:p>
          <a:r>
            <a:rPr lang="en-US" altLang="zh-CN" sz="1600" dirty="0" smtClean="0"/>
            <a:t>2.</a:t>
          </a:r>
          <a:r>
            <a:rPr lang="zh-CN" altLang="en-US" sz="1600" dirty="0" smtClean="0"/>
            <a:t>营业执照副本；</a:t>
          </a:r>
        </a:p>
      </dgm:t>
    </dgm:pt>
    <dgm:pt modelId="{35E4E419-E403-499D-8ABD-5DE772014115}" type="parTrans" cxnId="{661026C4-CD0F-4101-8EE8-B3338EC39180}">
      <dgm:prSet/>
      <dgm:spPr/>
      <dgm:t>
        <a:bodyPr/>
        <a:lstStyle/>
        <a:p>
          <a:endParaRPr lang="zh-CN" altLang="en-US"/>
        </a:p>
      </dgm:t>
    </dgm:pt>
    <dgm:pt modelId="{B044D16A-C775-41E1-9859-FD6522FF4D12}" type="sibTrans" cxnId="{661026C4-CD0F-4101-8EE8-B3338EC39180}">
      <dgm:prSet/>
      <dgm:spPr/>
      <dgm:t>
        <a:bodyPr/>
        <a:lstStyle/>
        <a:p>
          <a:endParaRPr lang="zh-CN" altLang="en-US"/>
        </a:p>
      </dgm:t>
    </dgm:pt>
    <dgm:pt modelId="{8F180936-A610-4112-BABA-B6DF96FF07FE}">
      <dgm:prSet custT="1"/>
      <dgm:spPr/>
      <dgm:t>
        <a:bodyPr/>
        <a:lstStyle/>
        <a:p>
          <a:r>
            <a:rPr lang="en-US" altLang="zh-CN" sz="1600" dirty="0" smtClean="0"/>
            <a:t>3.</a:t>
          </a:r>
          <a:r>
            <a:rPr lang="zh-CN" altLang="en-US" sz="1600" dirty="0" smtClean="0"/>
            <a:t>组织机构代码证（三证合一无需提供）；</a:t>
          </a:r>
        </a:p>
      </dgm:t>
    </dgm:pt>
    <dgm:pt modelId="{CD52449C-0F17-4C92-BD90-006CFA47FCF9}" type="parTrans" cxnId="{036E4F55-E2D2-411B-905A-D0175EA57711}">
      <dgm:prSet/>
      <dgm:spPr/>
      <dgm:t>
        <a:bodyPr/>
        <a:lstStyle/>
        <a:p>
          <a:endParaRPr lang="zh-CN" altLang="en-US"/>
        </a:p>
      </dgm:t>
    </dgm:pt>
    <dgm:pt modelId="{E768CC08-7110-4970-92B2-7C14176E5FA5}" type="sibTrans" cxnId="{036E4F55-E2D2-411B-905A-D0175EA57711}">
      <dgm:prSet/>
      <dgm:spPr/>
      <dgm:t>
        <a:bodyPr/>
        <a:lstStyle/>
        <a:p>
          <a:endParaRPr lang="zh-CN" altLang="en-US"/>
        </a:p>
      </dgm:t>
    </dgm:pt>
    <dgm:pt modelId="{F07AED6A-E527-47E3-AD48-E123330E862F}">
      <dgm:prSet custT="1"/>
      <dgm:spPr/>
      <dgm:t>
        <a:bodyPr/>
        <a:lstStyle/>
        <a:p>
          <a:r>
            <a:rPr lang="en-US" altLang="zh-CN" sz="1600" dirty="0" smtClean="0"/>
            <a:t>4.</a:t>
          </a:r>
          <a:r>
            <a:rPr lang="zh-CN" altLang="en-US" sz="1600" dirty="0" smtClean="0"/>
            <a:t>外商投资企业批准证书（如有）</a:t>
          </a:r>
          <a:r>
            <a:rPr lang="en-US" altLang="zh-CN" sz="1600" dirty="0" smtClean="0"/>
            <a:t>/</a:t>
          </a:r>
          <a:r>
            <a:rPr lang="zh-CN" altLang="en-US" sz="1600" dirty="0" smtClean="0"/>
            <a:t>加盖商务部门印章的</a:t>
          </a:r>
          <a:r>
            <a:rPr lang="en-US" altLang="zh-CN" sz="1600" dirty="0" smtClean="0"/>
            <a:t>《</a:t>
          </a:r>
          <a:r>
            <a:rPr lang="zh-CN" altLang="en-US" sz="1600" dirty="0" smtClean="0"/>
            <a:t>外商投资企业设立备案回执</a:t>
          </a:r>
          <a:r>
            <a:rPr lang="en-US" altLang="zh-CN" sz="1600" dirty="0" smtClean="0"/>
            <a:t>》</a:t>
          </a:r>
          <a:r>
            <a:rPr lang="zh-CN" altLang="en-US" sz="1600" dirty="0" smtClean="0"/>
            <a:t>；</a:t>
          </a:r>
        </a:p>
      </dgm:t>
    </dgm:pt>
    <dgm:pt modelId="{C7B819D3-0959-49E4-99B2-68D1922BA623}" type="parTrans" cxnId="{C565B07E-2D82-4D6A-91C4-912D11A9CA92}">
      <dgm:prSet/>
      <dgm:spPr/>
      <dgm:t>
        <a:bodyPr/>
        <a:lstStyle/>
        <a:p>
          <a:endParaRPr lang="zh-CN" altLang="en-US"/>
        </a:p>
      </dgm:t>
    </dgm:pt>
    <dgm:pt modelId="{6CB4AA9E-F24E-4DF7-B8E0-60D076DED83A}" type="sibTrans" cxnId="{C565B07E-2D82-4D6A-91C4-912D11A9CA92}">
      <dgm:prSet/>
      <dgm:spPr/>
      <dgm:t>
        <a:bodyPr/>
        <a:lstStyle/>
        <a:p>
          <a:endParaRPr lang="zh-CN" altLang="en-US"/>
        </a:p>
      </dgm:t>
    </dgm:pt>
    <dgm:pt modelId="{D3DD223F-DA34-4B17-BB5B-5DD075DB509E}">
      <dgm:prSet custT="1"/>
      <dgm:spPr/>
      <dgm:t>
        <a:bodyPr/>
        <a:lstStyle/>
        <a:p>
          <a:r>
            <a:rPr lang="en-US" altLang="zh-CN" sz="1600" dirty="0" smtClean="0"/>
            <a:t>5.</a:t>
          </a:r>
          <a:r>
            <a:rPr lang="zh-CN" altLang="en-US" sz="1600" dirty="0" smtClean="0"/>
            <a:t>有关主管部门批准文件或备案回执；</a:t>
          </a:r>
        </a:p>
      </dgm:t>
    </dgm:pt>
    <dgm:pt modelId="{4F3E1BAC-59F9-4214-B83B-B87367505C12}" type="parTrans" cxnId="{6253DA01-3F41-4DE0-A791-F034DF506A7A}">
      <dgm:prSet/>
      <dgm:spPr/>
      <dgm:t>
        <a:bodyPr/>
        <a:lstStyle/>
        <a:p>
          <a:endParaRPr lang="zh-CN" altLang="en-US"/>
        </a:p>
      </dgm:t>
    </dgm:pt>
    <dgm:pt modelId="{78B596F9-9C5E-4A7A-AF1D-7893772D22BC}" type="sibTrans" cxnId="{6253DA01-3F41-4DE0-A791-F034DF506A7A}">
      <dgm:prSet/>
      <dgm:spPr/>
      <dgm:t>
        <a:bodyPr/>
        <a:lstStyle/>
        <a:p>
          <a:endParaRPr lang="zh-CN" altLang="en-US"/>
        </a:p>
      </dgm:t>
    </dgm:pt>
    <dgm:pt modelId="{18743FC5-6283-4528-B96C-2364ABDF680D}">
      <dgm:prSet custT="1"/>
      <dgm:spPr/>
      <dgm:t>
        <a:bodyPr/>
        <a:lstStyle/>
        <a:p>
          <a:r>
            <a:rPr lang="en-US" altLang="zh-CN" sz="1600" dirty="0" smtClean="0"/>
            <a:t>6.《</a:t>
          </a:r>
          <a:r>
            <a:rPr lang="zh-CN" altLang="en-US" sz="1600" dirty="0" smtClean="0"/>
            <a:t>服务贸易等项目对外支付税务备案表</a:t>
          </a:r>
          <a:r>
            <a:rPr lang="en-US" altLang="zh-CN" sz="1600" dirty="0" smtClean="0"/>
            <a:t>》</a:t>
          </a:r>
          <a:r>
            <a:rPr lang="zh-CN" altLang="en-US" sz="1600" dirty="0" smtClean="0"/>
            <a:t>（按规定无需提交的除外）；</a:t>
          </a:r>
        </a:p>
      </dgm:t>
    </dgm:pt>
    <dgm:pt modelId="{0CE26375-9DA5-4A53-9DF4-6084275050C7}" type="parTrans" cxnId="{623313CC-195B-43A1-90BE-B969482A4CB4}">
      <dgm:prSet/>
      <dgm:spPr/>
      <dgm:t>
        <a:bodyPr/>
        <a:lstStyle/>
        <a:p>
          <a:endParaRPr lang="zh-CN" altLang="en-US"/>
        </a:p>
      </dgm:t>
    </dgm:pt>
    <dgm:pt modelId="{9BAD4CDA-21E1-4931-A3EA-D06EF5AE4839}" type="sibTrans" cxnId="{623313CC-195B-43A1-90BE-B969482A4CB4}">
      <dgm:prSet/>
      <dgm:spPr/>
      <dgm:t>
        <a:bodyPr/>
        <a:lstStyle/>
        <a:p>
          <a:endParaRPr lang="zh-CN" altLang="en-US"/>
        </a:p>
      </dgm:t>
    </dgm:pt>
    <dgm:pt modelId="{D8D411CB-3A31-42B6-B283-BCD9A05D2D7F}">
      <dgm:prSet custT="1"/>
      <dgm:spPr/>
      <dgm:t>
        <a:bodyPr/>
        <a:lstStyle/>
        <a:p>
          <a:r>
            <a:rPr lang="en-US" altLang="zh-CN" sz="1600" dirty="0" smtClean="0"/>
            <a:t>7.</a:t>
          </a:r>
          <a:r>
            <a:rPr lang="zh-CN" altLang="en-US" sz="1600" dirty="0" smtClean="0"/>
            <a:t>股权转让协议。</a:t>
          </a:r>
        </a:p>
      </dgm:t>
    </dgm:pt>
    <dgm:pt modelId="{E735826C-9A40-4850-9FB3-C5F2703B4AB6}" type="parTrans" cxnId="{2AC118E9-50F5-42CB-A777-C7B6504E3179}">
      <dgm:prSet/>
      <dgm:spPr/>
      <dgm:t>
        <a:bodyPr/>
        <a:lstStyle/>
        <a:p>
          <a:endParaRPr lang="zh-CN" altLang="en-US"/>
        </a:p>
      </dgm:t>
    </dgm:pt>
    <dgm:pt modelId="{97E609AD-4E2C-4879-89CB-3F7505534EA8}" type="sibTrans" cxnId="{2AC118E9-50F5-42CB-A777-C7B6504E3179}">
      <dgm:prSet/>
      <dgm:spPr/>
      <dgm:t>
        <a:bodyPr/>
        <a:lstStyle/>
        <a:p>
          <a:endParaRPr lang="zh-CN" altLang="en-US"/>
        </a:p>
      </dgm:t>
    </dgm:pt>
    <dgm:pt modelId="{80B2FFF6-ABFD-4772-BF05-0CA83500449C}">
      <dgm:prSet custT="1"/>
      <dgm:spPr/>
      <dgm:t>
        <a:bodyPr/>
        <a:lstStyle/>
        <a:p>
          <a:r>
            <a:rPr lang="en-US" altLang="zh-CN" sz="1600" dirty="0" smtClean="0"/>
            <a:t>8.</a:t>
          </a:r>
          <a:r>
            <a:rPr lang="zh-CN" altLang="en-US" sz="1600" dirty="0" smtClean="0"/>
            <a:t>关注客户除提供上述</a:t>
          </a:r>
          <a:r>
            <a:rPr lang="en-US" altLang="zh-CN" sz="1600" dirty="0" smtClean="0"/>
            <a:t>1</a:t>
          </a:r>
          <a:r>
            <a:rPr lang="zh-CN" altLang="en-US" sz="1600" dirty="0" smtClean="0"/>
            <a:t>～</a:t>
          </a:r>
          <a:r>
            <a:rPr lang="en-US" altLang="zh-CN" sz="1600" dirty="0" smtClean="0"/>
            <a:t>7</a:t>
          </a:r>
          <a:r>
            <a:rPr lang="zh-CN" altLang="en-US" sz="1600" dirty="0" smtClean="0"/>
            <a:t>项材料外，涉及转股应要求提供标的企业上年度财务报表，核实企业是否正常生产经营。转股溢价率或折价率较高的，应要求提交相应的股权价值评估报告。同时，应审核购入股权外国投资者实际控制人情况。必要时，可审核外国投资者并购资金来源。</a:t>
          </a:r>
        </a:p>
      </dgm:t>
    </dgm:pt>
    <dgm:pt modelId="{6EC96A19-FBFF-4B02-A870-6350F6F34B90}" type="parTrans" cxnId="{6ABC3597-E92B-4E75-8C8A-D39AD72A3ECC}">
      <dgm:prSet/>
      <dgm:spPr/>
      <dgm:t>
        <a:bodyPr/>
        <a:lstStyle/>
        <a:p>
          <a:endParaRPr lang="zh-CN" altLang="en-US"/>
        </a:p>
      </dgm:t>
    </dgm:pt>
    <dgm:pt modelId="{723D8202-FE21-4A51-A70D-38D8F22F9DF4}" type="sibTrans" cxnId="{6ABC3597-E92B-4E75-8C8A-D39AD72A3ECC}">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EC87BD39-88E8-46BE-AC54-0747A81BD98E}" type="pres">
      <dgm:prSet presAssocID="{E8440093-FB33-4DDB-9BF2-CBC15144F501}" presName="linNode" presStyleCnt="0"/>
      <dgm:spPr/>
      <dgm:t>
        <a:bodyPr/>
        <a:lstStyle/>
        <a:p>
          <a:endParaRPr lang="zh-CN" altLang="en-US"/>
        </a:p>
      </dgm:t>
    </dgm:pt>
    <dgm:pt modelId="{52720201-2F2E-453A-BCC4-897212CE0659}" type="pres">
      <dgm:prSet presAssocID="{E8440093-FB33-4DDB-9BF2-CBC15144F501}" presName="parentText" presStyleLbl="node1" presStyleIdx="0" presStyleCnt="1" custScaleX="52539">
        <dgm:presLayoutVars>
          <dgm:chMax val="1"/>
          <dgm:bulletEnabled val="1"/>
        </dgm:presLayoutVars>
      </dgm:prSet>
      <dgm:spPr/>
      <dgm:t>
        <a:bodyPr/>
        <a:lstStyle/>
        <a:p>
          <a:endParaRPr lang="zh-CN" altLang="en-US"/>
        </a:p>
      </dgm:t>
    </dgm:pt>
    <dgm:pt modelId="{49A3D1C9-46FA-42DB-81DF-D96EDEA0791A}" type="pres">
      <dgm:prSet presAssocID="{E8440093-FB33-4DDB-9BF2-CBC15144F501}" presName="descendantText" presStyleLbl="alignAccFollowNode1" presStyleIdx="0" presStyleCnt="1" custScaleX="112850" custScaleY="122876">
        <dgm:presLayoutVars>
          <dgm:bulletEnabled val="1"/>
        </dgm:presLayoutVars>
      </dgm:prSet>
      <dgm:spPr/>
      <dgm:t>
        <a:bodyPr/>
        <a:lstStyle/>
        <a:p>
          <a:endParaRPr lang="zh-CN" altLang="en-US"/>
        </a:p>
      </dgm:t>
    </dgm:pt>
  </dgm:ptLst>
  <dgm:cxnLst>
    <dgm:cxn modelId="{FFF4F98A-77AE-4A66-8039-9A943DEC7F96}" srcId="{E8440093-FB33-4DDB-9BF2-CBC15144F501}" destId="{9D58BECA-6DD5-461C-A8E8-C7E6CD3A1CC9}" srcOrd="0" destOrd="0" parTransId="{E41ADA70-A2C1-49C7-9EC3-FA02E7849A04}" sibTransId="{3A43FC50-9C76-499F-A0D9-3C792992F8B0}"/>
    <dgm:cxn modelId="{0DBD15FF-2E9F-4989-A4C5-95C8EA0DA1C5}" type="presOf" srcId="{B0D38D9E-EDE6-49CA-B607-D11964EF8677}" destId="{49A3D1C9-46FA-42DB-81DF-D96EDEA0791A}" srcOrd="0" destOrd="8" presId="urn:microsoft.com/office/officeart/2005/8/layout/vList5"/>
    <dgm:cxn modelId="{6BD70367-C561-4BBB-BDEF-BC2A4F1F3688}" srcId="{E8440093-FB33-4DDB-9BF2-CBC15144F501}" destId="{B0D38D9E-EDE6-49CA-B607-D11964EF8677}" srcOrd="8" destOrd="0" parTransId="{DC54B61B-2745-4E3D-A6F3-D2D49D516FFF}" sibTransId="{D127EC45-3314-48EF-AF0B-3319C0F7C579}"/>
    <dgm:cxn modelId="{036E4F55-E2D2-411B-905A-D0175EA57711}" srcId="{E8440093-FB33-4DDB-9BF2-CBC15144F501}" destId="{8F180936-A610-4112-BABA-B6DF96FF07FE}" srcOrd="2" destOrd="0" parTransId="{CD52449C-0F17-4C92-BD90-006CFA47FCF9}" sibTransId="{E768CC08-7110-4970-92B2-7C14176E5FA5}"/>
    <dgm:cxn modelId="{3AB3A901-5072-4184-B2C0-0AC59F3647C2}" type="presOf" srcId="{80B2FFF6-ABFD-4772-BF05-0CA83500449C}" destId="{49A3D1C9-46FA-42DB-81DF-D96EDEA0791A}" srcOrd="0" destOrd="7" presId="urn:microsoft.com/office/officeart/2005/8/layout/vList5"/>
    <dgm:cxn modelId="{2AC118E9-50F5-42CB-A777-C7B6504E3179}" srcId="{E8440093-FB33-4DDB-9BF2-CBC15144F501}" destId="{D8D411CB-3A31-42B6-B283-BCD9A05D2D7F}" srcOrd="6" destOrd="0" parTransId="{E735826C-9A40-4850-9FB3-C5F2703B4AB6}" sibTransId="{97E609AD-4E2C-4879-89CB-3F7505534EA8}"/>
    <dgm:cxn modelId="{6ABC3597-E92B-4E75-8C8A-D39AD72A3ECC}" srcId="{E8440093-FB33-4DDB-9BF2-CBC15144F501}" destId="{80B2FFF6-ABFD-4772-BF05-0CA83500449C}" srcOrd="7" destOrd="0" parTransId="{6EC96A19-FBFF-4B02-A870-6350F6F34B90}" sibTransId="{723D8202-FE21-4A51-A70D-38D8F22F9DF4}"/>
    <dgm:cxn modelId="{623313CC-195B-43A1-90BE-B969482A4CB4}" srcId="{E8440093-FB33-4DDB-9BF2-CBC15144F501}" destId="{18743FC5-6283-4528-B96C-2364ABDF680D}" srcOrd="5" destOrd="0" parTransId="{0CE26375-9DA5-4A53-9DF4-6084275050C7}" sibTransId="{9BAD4CDA-21E1-4931-A3EA-D06EF5AE4839}"/>
    <dgm:cxn modelId="{F9DD8419-EEA4-48B3-88F7-468EF34AA955}" type="presOf" srcId="{8F180936-A610-4112-BABA-B6DF96FF07FE}" destId="{49A3D1C9-46FA-42DB-81DF-D96EDEA0791A}" srcOrd="0" destOrd="2" presId="urn:microsoft.com/office/officeart/2005/8/layout/vList5"/>
    <dgm:cxn modelId="{661026C4-CD0F-4101-8EE8-B3338EC39180}" srcId="{E8440093-FB33-4DDB-9BF2-CBC15144F501}" destId="{34F2C385-8F4A-45ED-A62A-E168A94EFA53}" srcOrd="1" destOrd="0" parTransId="{35E4E419-E403-499D-8ABD-5DE772014115}" sibTransId="{B044D16A-C775-41E1-9859-FD6522FF4D12}"/>
    <dgm:cxn modelId="{59F4DC4C-6FDA-4A67-990F-052A4401CA82}" type="presOf" srcId="{E8440093-FB33-4DDB-9BF2-CBC15144F501}" destId="{52720201-2F2E-453A-BCC4-897212CE0659}" srcOrd="0" destOrd="0" presId="urn:microsoft.com/office/officeart/2005/8/layout/vList5"/>
    <dgm:cxn modelId="{6C0A1881-DE36-4974-A3F0-003F6B442D60}" type="presOf" srcId="{D3DD223F-DA34-4B17-BB5B-5DD075DB509E}" destId="{49A3D1C9-46FA-42DB-81DF-D96EDEA0791A}" srcOrd="0" destOrd="4" presId="urn:microsoft.com/office/officeart/2005/8/layout/vList5"/>
    <dgm:cxn modelId="{A2B3A848-DC3F-436E-B672-F6FD4E1042A0}" type="presOf" srcId="{18743FC5-6283-4528-B96C-2364ABDF680D}" destId="{49A3D1C9-46FA-42DB-81DF-D96EDEA0791A}" srcOrd="0" destOrd="5" presId="urn:microsoft.com/office/officeart/2005/8/layout/vList5"/>
    <dgm:cxn modelId="{6253DA01-3F41-4DE0-A791-F034DF506A7A}" srcId="{E8440093-FB33-4DDB-9BF2-CBC15144F501}" destId="{D3DD223F-DA34-4B17-BB5B-5DD075DB509E}" srcOrd="4" destOrd="0" parTransId="{4F3E1BAC-59F9-4214-B83B-B87367505C12}" sibTransId="{78B596F9-9C5E-4A7A-AF1D-7893772D22BC}"/>
    <dgm:cxn modelId="{D38F3DF1-9F19-4D53-9D53-C84383A5DA9D}" type="presOf" srcId="{F07AED6A-E527-47E3-AD48-E123330E862F}" destId="{49A3D1C9-46FA-42DB-81DF-D96EDEA0791A}" srcOrd="0" destOrd="3" presId="urn:microsoft.com/office/officeart/2005/8/layout/vList5"/>
    <dgm:cxn modelId="{27B5BC5C-C432-405D-98AB-CDB879A479C1}" type="presOf" srcId="{34F2C385-8F4A-45ED-A62A-E168A94EFA53}" destId="{49A3D1C9-46FA-42DB-81DF-D96EDEA0791A}" srcOrd="0" destOrd="1" presId="urn:microsoft.com/office/officeart/2005/8/layout/vList5"/>
    <dgm:cxn modelId="{789DF46B-E66F-4761-9E1A-3391C7F3E5DD}" type="presOf" srcId="{A460CF16-8285-4C3E-B552-4911DB646693}" destId="{67B0E45C-75D4-4FAF-B55A-5393B7772051}" srcOrd="0" destOrd="0" presId="urn:microsoft.com/office/officeart/2005/8/layout/vList5"/>
    <dgm:cxn modelId="{8423B3F8-C9F0-4591-B364-ADB1138105ED}" srcId="{A460CF16-8285-4C3E-B552-4911DB646693}" destId="{E8440093-FB33-4DDB-9BF2-CBC15144F501}" srcOrd="0" destOrd="0" parTransId="{372569B9-C855-484C-AC09-2C32AC384C3F}" sibTransId="{B844108B-B0EC-4E30-8B5C-3D2BCB21BA5A}"/>
    <dgm:cxn modelId="{D4E79C9E-8F2D-46EE-A2CD-FF13B5931C65}" type="presOf" srcId="{D8D411CB-3A31-42B6-B283-BCD9A05D2D7F}" destId="{49A3D1C9-46FA-42DB-81DF-D96EDEA0791A}" srcOrd="0" destOrd="6" presId="urn:microsoft.com/office/officeart/2005/8/layout/vList5"/>
    <dgm:cxn modelId="{BEDA9651-0D02-4236-B066-DB447AD20EFF}" type="presOf" srcId="{9D58BECA-6DD5-461C-A8E8-C7E6CD3A1CC9}" destId="{49A3D1C9-46FA-42DB-81DF-D96EDEA0791A}" srcOrd="0" destOrd="0" presId="urn:microsoft.com/office/officeart/2005/8/layout/vList5"/>
    <dgm:cxn modelId="{C565B07E-2D82-4D6A-91C4-912D11A9CA92}" srcId="{E8440093-FB33-4DDB-9BF2-CBC15144F501}" destId="{F07AED6A-E527-47E3-AD48-E123330E862F}" srcOrd="3" destOrd="0" parTransId="{C7B819D3-0959-49E4-99B2-68D1922BA623}" sibTransId="{6CB4AA9E-F24E-4DF7-B8E0-60D076DED83A}"/>
    <dgm:cxn modelId="{34F266A3-BB06-4DB3-B253-C0FC06FB684E}" type="presParOf" srcId="{67B0E45C-75D4-4FAF-B55A-5393B7772051}" destId="{EC87BD39-88E8-46BE-AC54-0747A81BD98E}" srcOrd="0" destOrd="0" presId="urn:microsoft.com/office/officeart/2005/8/layout/vList5"/>
    <dgm:cxn modelId="{5ABE2786-AB52-45EC-A466-E08B34534F92}" type="presParOf" srcId="{EC87BD39-88E8-46BE-AC54-0747A81BD98E}" destId="{52720201-2F2E-453A-BCC4-897212CE0659}" srcOrd="0" destOrd="0" presId="urn:microsoft.com/office/officeart/2005/8/layout/vList5"/>
    <dgm:cxn modelId="{F053AD01-A8EC-4FE4-B0B6-D07085077194}" type="presParOf" srcId="{EC87BD39-88E8-46BE-AC54-0747A81BD98E}" destId="{49A3D1C9-46FA-42DB-81DF-D96EDEA0791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en-US" sz="1800" dirty="0" smtClean="0"/>
            <a:t>1.</a:t>
          </a:r>
          <a:r>
            <a:rPr lang="zh-CN" sz="1800" dirty="0" smtClean="0"/>
            <a:t>主要操作环节：</a:t>
          </a:r>
          <a:endParaRPr lang="zh-CN" altLang="en-US" sz="1800"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0E3DB59D-77E0-438C-A2EC-433453401CD0}">
      <dgm:prSet custT="1"/>
      <dgm:spPr/>
      <dgm:t>
        <a:bodyPr/>
        <a:lstStyle/>
        <a:p>
          <a:r>
            <a:rPr lang="zh-CN" altLang="en-US" sz="1800" dirty="0" smtClean="0"/>
            <a:t>转股并购设立：企业向注册地银行提交材料→银行审核通过→银行办理主体基本档案登记（包括股东基本档案登记和被并购境内企业基本档案登记）→对内实际出资转股（中转外）登记→打印</a:t>
          </a:r>
          <a:r>
            <a:rPr lang="en-US" altLang="zh-CN" sz="1800" dirty="0" smtClean="0"/>
            <a:t>《</a:t>
          </a:r>
          <a:r>
            <a:rPr lang="zh-CN" altLang="en-US" sz="1800" dirty="0" smtClean="0"/>
            <a:t>业务登记凭证</a:t>
          </a:r>
          <a:r>
            <a:rPr lang="en-US" altLang="zh-CN" sz="1800" dirty="0" smtClean="0"/>
            <a:t>》</a:t>
          </a:r>
          <a:r>
            <a:rPr lang="zh-CN" altLang="en-US" sz="1800" dirty="0" smtClean="0"/>
            <a:t>。</a:t>
          </a:r>
          <a:endParaRPr lang="zh-CN" altLang="en-US" sz="1800" dirty="0"/>
        </a:p>
      </dgm:t>
    </dgm:pt>
    <dgm:pt modelId="{F4E2CA64-D35D-435B-82BD-23748749DE34}" type="parTrans" cxnId="{82EE00CF-3035-4B6E-A7B4-527B92EC2341}">
      <dgm:prSet/>
      <dgm:spPr/>
      <dgm:t>
        <a:bodyPr/>
        <a:lstStyle/>
        <a:p>
          <a:endParaRPr lang="zh-CN" altLang="en-US"/>
        </a:p>
      </dgm:t>
    </dgm:pt>
    <dgm:pt modelId="{907769EC-778D-4B4C-A8BA-9422971C1046}" type="sibTrans" cxnId="{82EE00CF-3035-4B6E-A7B4-527B92EC2341}">
      <dgm:prSet/>
      <dgm:spPr/>
      <dgm:t>
        <a:bodyPr/>
        <a:lstStyle/>
        <a:p>
          <a:endParaRPr lang="zh-CN" altLang="en-US"/>
        </a:p>
      </dgm:t>
    </dgm:pt>
    <dgm:pt modelId="{E3E0B25D-CEB2-4F43-B335-537F9FDE72C0}">
      <dgm:prSet custT="1"/>
      <dgm:spPr/>
      <dgm:t>
        <a:bodyPr/>
        <a:lstStyle/>
        <a:p>
          <a:r>
            <a:rPr lang="zh-CN" altLang="en-US" sz="1800" dirty="0" smtClean="0"/>
            <a:t>增资并购设立：企业向注册地银行提交材料→银行审核通过→银行办理主体基本档案登记（包括股东基本档案登记和被并购境内企业基本档案登记）→对内义务出资登记→打印</a:t>
          </a:r>
          <a:r>
            <a:rPr lang="en-US" altLang="zh-CN" sz="1800" dirty="0" smtClean="0"/>
            <a:t>《</a:t>
          </a:r>
          <a:r>
            <a:rPr lang="zh-CN" altLang="en-US" sz="1800" dirty="0" smtClean="0"/>
            <a:t>业务登记凭证</a:t>
          </a:r>
          <a:r>
            <a:rPr lang="en-US" altLang="zh-CN" sz="1800" dirty="0" smtClean="0"/>
            <a:t>》</a:t>
          </a:r>
          <a:r>
            <a:rPr lang="zh-CN" altLang="en-US" sz="1800" dirty="0" smtClean="0"/>
            <a:t>。</a:t>
          </a:r>
          <a:endParaRPr lang="zh-CN" altLang="en-US" sz="1800" dirty="0"/>
        </a:p>
      </dgm:t>
    </dgm:pt>
    <dgm:pt modelId="{A0937C81-56F2-4AC4-8F33-C3EBA41F4748}" type="parTrans" cxnId="{9EFBF78D-9492-4842-A2E4-FF43E5089D8C}">
      <dgm:prSet/>
      <dgm:spPr/>
      <dgm:t>
        <a:bodyPr/>
        <a:lstStyle/>
        <a:p>
          <a:endParaRPr lang="zh-CN" altLang="en-US"/>
        </a:p>
      </dgm:t>
    </dgm:pt>
    <dgm:pt modelId="{D62EAB0E-1267-4A8F-A4FB-B635878D35FC}" type="sibTrans" cxnId="{9EFBF78D-9492-4842-A2E4-FF43E5089D8C}">
      <dgm:prSet/>
      <dgm:spPr/>
      <dgm:t>
        <a:bodyPr/>
        <a:lstStyle/>
        <a:p>
          <a:endParaRPr lang="zh-CN" altLang="en-US"/>
        </a:p>
      </dgm:t>
    </dgm:pt>
    <dgm:pt modelId="{F1A5EAA7-67B7-41BA-A702-A5547C705605}">
      <dgm:prSet custT="1"/>
      <dgm:spPr/>
      <dgm:t>
        <a:bodyPr/>
        <a:lstStyle/>
        <a:p>
          <a:r>
            <a:rPr lang="en-US" sz="1800" smtClean="0"/>
            <a:t>2.</a:t>
          </a:r>
          <a:r>
            <a:rPr lang="zh-CN" sz="1800" smtClean="0"/>
            <a:t>外商投资性公司以外汇资金境内再投资并购设立的外商投资企业，按接收境内再投资基本信息登记办理。</a:t>
          </a:r>
          <a:endParaRPr lang="zh-CN" sz="1800"/>
        </a:p>
      </dgm:t>
    </dgm:pt>
    <dgm:pt modelId="{536814E7-43BF-40D6-88D8-F523888F9E4A}" type="parTrans" cxnId="{7C7652DA-6670-498A-9997-6A5529AEF3F1}">
      <dgm:prSet/>
      <dgm:spPr/>
      <dgm:t>
        <a:bodyPr/>
        <a:lstStyle/>
        <a:p>
          <a:endParaRPr lang="zh-CN" altLang="en-US"/>
        </a:p>
      </dgm:t>
    </dgm:pt>
    <dgm:pt modelId="{A1B63004-E53D-4373-B6D8-7423D2D9F560}" type="sibTrans" cxnId="{7C7652DA-6670-498A-9997-6A5529AEF3F1}">
      <dgm:prSet/>
      <dgm:spPr/>
      <dgm:t>
        <a:bodyPr/>
        <a:lstStyle/>
        <a:p>
          <a:endParaRPr lang="zh-CN" altLang="en-US"/>
        </a:p>
      </dgm:t>
    </dgm:pt>
    <dgm:pt modelId="{66D0673F-8C64-4FFB-A7CA-F8F2DA8A080F}">
      <dgm:prSet custT="1"/>
      <dgm:spPr/>
      <dgm:t>
        <a:bodyPr/>
        <a:lstStyle/>
        <a:p>
          <a:r>
            <a:rPr lang="en-US" sz="1800" dirty="0" smtClean="0"/>
            <a:t>3.</a:t>
          </a:r>
          <a:r>
            <a:rPr lang="zh-CN" sz="1800" dirty="0" smtClean="0"/>
            <a:t>外商投资性公司与外国投资者共同出资的，被投资企业需分别办理接收境内再投资基本信息登记和并购设立外商投资企业基本信息登记手续，外商投资性公司视为中方股东登记。</a:t>
          </a:r>
          <a:endParaRPr lang="zh-CN" altLang="en-US" sz="1800" dirty="0"/>
        </a:p>
      </dgm:t>
    </dgm:pt>
    <dgm:pt modelId="{22676D9B-F8EC-4A8C-A6E3-1E7A81DBC9A2}" type="parTrans" cxnId="{3E0666DD-262A-4B9E-A97E-104EFB8B2BFB}">
      <dgm:prSet/>
      <dgm:spPr/>
      <dgm:t>
        <a:bodyPr/>
        <a:lstStyle/>
        <a:p>
          <a:endParaRPr lang="zh-CN" altLang="en-US"/>
        </a:p>
      </dgm:t>
    </dgm:pt>
    <dgm:pt modelId="{B22B7757-20F2-4524-9D4E-9A40F92E90A8}" type="sibTrans" cxnId="{3E0666DD-262A-4B9E-A97E-104EFB8B2BFB}">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07697" custScaleY="123450">
        <dgm:presLayoutVars>
          <dgm:bulletEnabled val="1"/>
        </dgm:presLayoutVars>
      </dgm:prSet>
      <dgm:spPr/>
      <dgm:t>
        <a:bodyPr/>
        <a:lstStyle/>
        <a:p>
          <a:endParaRPr lang="zh-CN" altLang="en-US"/>
        </a:p>
      </dgm:t>
    </dgm:pt>
  </dgm:ptLst>
  <dgm:cxnLst>
    <dgm:cxn modelId="{7C7652DA-6670-498A-9997-6A5529AEF3F1}" srcId="{05021A75-1E35-4623-872C-CEEBE7EDDAAB}" destId="{F1A5EAA7-67B7-41BA-A702-A5547C705605}" srcOrd="3" destOrd="0" parTransId="{536814E7-43BF-40D6-88D8-F523888F9E4A}" sibTransId="{A1B63004-E53D-4373-B6D8-7423D2D9F560}"/>
    <dgm:cxn modelId="{834F07F0-E731-4CD7-91B7-98702B8D004C}" type="presOf" srcId="{B56B8B80-022F-4687-8018-720B00F94ECA}" destId="{FDFBF808-E2F1-4485-A9CE-511DC2CD3A0F}" srcOrd="0" destOrd="0" presId="urn:microsoft.com/office/officeart/2005/8/layout/vList5"/>
    <dgm:cxn modelId="{FEEF4E51-96A0-4148-A9A5-9A53B070317F}" type="presOf" srcId="{A460CF16-8285-4C3E-B552-4911DB646693}" destId="{67B0E45C-75D4-4FAF-B55A-5393B7772051}" srcOrd="0" destOrd="0"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3E0666DD-262A-4B9E-A97E-104EFB8B2BFB}" srcId="{05021A75-1E35-4623-872C-CEEBE7EDDAAB}" destId="{66D0673F-8C64-4FFB-A7CA-F8F2DA8A080F}" srcOrd="4" destOrd="0" parTransId="{22676D9B-F8EC-4A8C-A6E3-1E7A81DBC9A2}" sibTransId="{B22B7757-20F2-4524-9D4E-9A40F92E90A8}"/>
    <dgm:cxn modelId="{87E38A00-782E-4021-A20B-FFA833DDB57E}" type="presOf" srcId="{66D0673F-8C64-4FFB-A7CA-F8F2DA8A080F}" destId="{FDFBF808-E2F1-4485-A9CE-511DC2CD3A0F}" srcOrd="0" destOrd="4" presId="urn:microsoft.com/office/officeart/2005/8/layout/vList5"/>
    <dgm:cxn modelId="{98DB8D02-FF07-485A-835B-8BC2B5895BC5}" srcId="{05021A75-1E35-4623-872C-CEEBE7EDDAAB}" destId="{B56B8B80-022F-4687-8018-720B00F94ECA}" srcOrd="0" destOrd="0" parTransId="{EA1E7AE6-09F5-45B7-9892-2C7F4E75A1DB}" sibTransId="{9DFE73AD-1C5A-464A-8CE8-D6F18AFD8C2E}"/>
    <dgm:cxn modelId="{61FAC293-683C-4572-A132-3D637C8527D5}" type="presOf" srcId="{E3E0B25D-CEB2-4F43-B335-537F9FDE72C0}" destId="{FDFBF808-E2F1-4485-A9CE-511DC2CD3A0F}" srcOrd="0" destOrd="2" presId="urn:microsoft.com/office/officeart/2005/8/layout/vList5"/>
    <dgm:cxn modelId="{185F59E9-3457-42B3-B69D-F424CB0F9BC9}" type="presOf" srcId="{F1A5EAA7-67B7-41BA-A702-A5547C705605}" destId="{FDFBF808-E2F1-4485-A9CE-511DC2CD3A0F}" srcOrd="0" destOrd="3" presId="urn:microsoft.com/office/officeart/2005/8/layout/vList5"/>
    <dgm:cxn modelId="{9EFBF78D-9492-4842-A2E4-FF43E5089D8C}" srcId="{05021A75-1E35-4623-872C-CEEBE7EDDAAB}" destId="{E3E0B25D-CEB2-4F43-B335-537F9FDE72C0}" srcOrd="2" destOrd="0" parTransId="{A0937C81-56F2-4AC4-8F33-C3EBA41F4748}" sibTransId="{D62EAB0E-1267-4A8F-A4FB-B635878D35FC}"/>
    <dgm:cxn modelId="{8140DFB3-14B7-4722-98D9-154739477C77}" type="presOf" srcId="{05021A75-1E35-4623-872C-CEEBE7EDDAAB}" destId="{2E0A93D8-C795-42BA-BF8A-37CE113AD113}" srcOrd="0" destOrd="0" presId="urn:microsoft.com/office/officeart/2005/8/layout/vList5"/>
    <dgm:cxn modelId="{82EE00CF-3035-4B6E-A7B4-527B92EC2341}" srcId="{05021A75-1E35-4623-872C-CEEBE7EDDAAB}" destId="{0E3DB59D-77E0-438C-A2EC-433453401CD0}" srcOrd="1" destOrd="0" parTransId="{F4E2CA64-D35D-435B-82BD-23748749DE34}" sibTransId="{907769EC-778D-4B4C-A8BA-9422971C1046}"/>
    <dgm:cxn modelId="{E7018F12-5389-4748-BF06-237017BF59FE}" type="presOf" srcId="{0E3DB59D-77E0-438C-A2EC-433453401CD0}" destId="{FDFBF808-E2F1-4485-A9CE-511DC2CD3A0F}" srcOrd="0" destOrd="1" presId="urn:microsoft.com/office/officeart/2005/8/layout/vList5"/>
    <dgm:cxn modelId="{4D5C16CB-027E-4DA1-9EC8-66AA393492CF}" type="presParOf" srcId="{67B0E45C-75D4-4FAF-B55A-5393B7772051}" destId="{0FA01ECE-F83B-4787-A4E6-97159FEAF9FF}" srcOrd="0" destOrd="0" presId="urn:microsoft.com/office/officeart/2005/8/layout/vList5"/>
    <dgm:cxn modelId="{3460028B-633F-4CCC-A68D-1D832D085E7E}" type="presParOf" srcId="{0FA01ECE-F83B-4787-A4E6-97159FEAF9FF}" destId="{2E0A93D8-C795-42BA-BF8A-37CE113AD113}" srcOrd="0" destOrd="0" presId="urn:microsoft.com/office/officeart/2005/8/layout/vList5"/>
    <dgm:cxn modelId="{41501293-24DC-483F-A0DC-282F030EC117}"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7.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审核及操作要点（续） </a:t>
          </a:r>
          <a:endParaRPr lang="zh-CN" altLang="en-US" sz="4000" dirty="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en-US" sz="1800" smtClean="0"/>
            <a:t>4. </a:t>
          </a:r>
          <a:r>
            <a:rPr lang="zh-CN" sz="1800" smtClean="0"/>
            <a:t>资本项目信息系统操作：</a:t>
          </a:r>
          <a:endParaRPr lang="zh-CN" altLang="en-US" sz="1800"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92F812DA-F837-4F07-A523-1C2251117B96}">
      <dgm:prSet custT="1"/>
      <dgm:spPr/>
      <dgm:t>
        <a:bodyPr/>
        <a:lstStyle/>
        <a:p>
          <a:r>
            <a:rPr lang="zh-CN" altLang="en-US" sz="1800" smtClean="0"/>
            <a:t>经办银行查询维护或新增相关主体基本信息，根据并购形式完成系统登记和添加备注信息，打印</a:t>
          </a:r>
          <a:r>
            <a:rPr lang="en-US" altLang="zh-CN" sz="1800" smtClean="0"/>
            <a:t>《</a:t>
          </a:r>
          <a:r>
            <a:rPr lang="zh-CN" altLang="en-US" sz="1800" smtClean="0"/>
            <a:t>业务登记凭证</a:t>
          </a:r>
          <a:r>
            <a:rPr lang="en-US" altLang="zh-CN" sz="1800" smtClean="0"/>
            <a:t>》</a:t>
          </a:r>
          <a:r>
            <a:rPr lang="zh-CN" altLang="en-US" sz="1800" smtClean="0"/>
            <a:t>加盖银行印章返还申请人。</a:t>
          </a:r>
          <a:endParaRPr lang="zh-CN" altLang="en-US" sz="1800"/>
        </a:p>
      </dgm:t>
    </dgm:pt>
    <dgm:pt modelId="{A8156B5B-FD33-476F-B738-83EFCFDE8399}" type="parTrans" cxnId="{89B83CA5-B33F-4374-983E-029CAC184EA0}">
      <dgm:prSet/>
      <dgm:spPr/>
      <dgm:t>
        <a:bodyPr/>
        <a:lstStyle/>
        <a:p>
          <a:endParaRPr lang="zh-CN" altLang="en-US"/>
        </a:p>
      </dgm:t>
    </dgm:pt>
    <dgm:pt modelId="{F0991742-A4CA-404C-BD55-6DB22C7B0329}" type="sibTrans" cxnId="{89B83CA5-B33F-4374-983E-029CAC184EA0}">
      <dgm:prSet/>
      <dgm:spPr/>
      <dgm:t>
        <a:bodyPr/>
        <a:lstStyle/>
        <a:p>
          <a:endParaRPr lang="zh-CN" altLang="en-US"/>
        </a:p>
      </dgm:t>
    </dgm:pt>
    <dgm:pt modelId="{1B176F78-947F-4FB6-ADC0-3E22C9E40B2C}">
      <dgm:prSet custT="1"/>
      <dgm:spPr/>
      <dgm:t>
        <a:bodyPr/>
        <a:lstStyle/>
        <a:p>
          <a:r>
            <a:rPr lang="en-US" sz="1800" smtClean="0"/>
            <a:t>5.</a:t>
          </a:r>
          <a:r>
            <a:rPr lang="zh-CN" sz="1800" smtClean="0"/>
            <a:t>操作要点</a:t>
          </a:r>
          <a:r>
            <a:rPr lang="en-US" sz="1800" smtClean="0"/>
            <a:t>:</a:t>
          </a:r>
          <a:endParaRPr lang="zh-CN" sz="1800"/>
        </a:p>
      </dgm:t>
    </dgm:pt>
    <dgm:pt modelId="{7253732C-E814-49AB-939D-E273E91F631E}" type="parTrans" cxnId="{98CEE976-0AE0-4DBA-9B0F-C024F93E4AE9}">
      <dgm:prSet/>
      <dgm:spPr/>
      <dgm:t>
        <a:bodyPr/>
        <a:lstStyle/>
        <a:p>
          <a:endParaRPr lang="zh-CN" altLang="en-US"/>
        </a:p>
      </dgm:t>
    </dgm:pt>
    <dgm:pt modelId="{ECB89DE5-A5A9-4701-9586-FDF6213D9F79}" type="sibTrans" cxnId="{98CEE976-0AE0-4DBA-9B0F-C024F93E4AE9}">
      <dgm:prSet/>
      <dgm:spPr/>
      <dgm:t>
        <a:bodyPr/>
        <a:lstStyle/>
        <a:p>
          <a:endParaRPr lang="zh-CN" altLang="en-US"/>
        </a:p>
      </dgm:t>
    </dgm:pt>
    <dgm:pt modelId="{A32C7905-BED4-491F-91A7-BCF8749B604B}">
      <dgm:prSet custT="1"/>
      <dgm:spPr/>
      <dgm:t>
        <a:bodyPr/>
        <a:lstStyle/>
        <a:p>
          <a:r>
            <a:rPr lang="en-US" sz="1800" smtClean="0"/>
            <a:t>(1)</a:t>
          </a:r>
          <a:r>
            <a:rPr lang="zh-CN" sz="1800" smtClean="0"/>
            <a:t>通过股权并购设立外商投资企业的业务，协议生效后生成两张业务登记凭证：一张是“</a:t>
          </a:r>
          <a:r>
            <a:rPr lang="en-US" sz="1800" smtClean="0"/>
            <a:t>FDI</a:t>
          </a:r>
          <a:r>
            <a:rPr lang="zh-CN" sz="1800" smtClean="0"/>
            <a:t>境内机构转股中转外”业务登记凭证，股权出让的中方股东凭该业务凭证开立境内资产变现账户，收取转股对价款；另一张是“</a:t>
          </a:r>
          <a:r>
            <a:rPr lang="en-US" sz="1800" smtClean="0"/>
            <a:t>FDI</a:t>
          </a:r>
          <a:r>
            <a:rPr lang="zh-CN" sz="1800" smtClean="0"/>
            <a:t>对内义务出资”，系统不能自动弹出，通过业务登记页面查询可以打印出该凭证。</a:t>
          </a:r>
          <a:endParaRPr lang="zh-CN" sz="1800"/>
        </a:p>
      </dgm:t>
    </dgm:pt>
    <dgm:pt modelId="{85583F5A-E257-41CC-AD25-CBD019E94BA3}" type="parTrans" cxnId="{B738D4F2-0DC1-4105-B592-727C0B8F47CC}">
      <dgm:prSet/>
      <dgm:spPr/>
      <dgm:t>
        <a:bodyPr/>
        <a:lstStyle/>
        <a:p>
          <a:endParaRPr lang="zh-CN" altLang="en-US"/>
        </a:p>
      </dgm:t>
    </dgm:pt>
    <dgm:pt modelId="{86B304FB-49F6-4789-BA73-241E93388344}" type="sibTrans" cxnId="{B738D4F2-0DC1-4105-B592-727C0B8F47CC}">
      <dgm:prSet/>
      <dgm:spPr/>
      <dgm:t>
        <a:bodyPr/>
        <a:lstStyle/>
        <a:p>
          <a:endParaRPr lang="zh-CN" altLang="en-US"/>
        </a:p>
      </dgm:t>
    </dgm:pt>
    <dgm:pt modelId="{468D2FC2-2350-4158-841C-9F723D4D8BE5}">
      <dgm:prSet custT="1"/>
      <dgm:spPr/>
      <dgm:t>
        <a:bodyPr/>
        <a:lstStyle/>
        <a:p>
          <a:r>
            <a:rPr lang="en-US" sz="1800" dirty="0" smtClean="0"/>
            <a:t>(2) </a:t>
          </a:r>
          <a:r>
            <a:rPr lang="zh-CN" sz="1800" dirty="0" smtClean="0"/>
            <a:t>外国投资者增资并购通过“</a:t>
          </a:r>
          <a:r>
            <a:rPr lang="en-US" sz="1800" dirty="0" smtClean="0"/>
            <a:t>FDI</a:t>
          </a:r>
          <a:r>
            <a:rPr lang="zh-CN" sz="1800" dirty="0" smtClean="0"/>
            <a:t>义务登记”模块登记，股权并购通过“对内转股并购设立”模块登记。如果一个批复文件中两种并购形式都有，建议先操作转股并购，后操作增资并购。</a:t>
          </a:r>
          <a:endParaRPr lang="zh-CN" sz="1800" dirty="0"/>
        </a:p>
      </dgm:t>
    </dgm:pt>
    <dgm:pt modelId="{B96D6BE5-C798-4765-8B35-386972B55283}" type="parTrans" cxnId="{A699BD84-9B4C-41DA-ABDE-0D52FC836939}">
      <dgm:prSet/>
      <dgm:spPr/>
      <dgm:t>
        <a:bodyPr/>
        <a:lstStyle/>
        <a:p>
          <a:endParaRPr lang="zh-CN" altLang="en-US"/>
        </a:p>
      </dgm:t>
    </dgm:pt>
    <dgm:pt modelId="{26951905-797F-492C-9652-D3EC5D6D68F8}" type="sibTrans" cxnId="{A699BD84-9B4C-41DA-ABDE-0D52FC836939}">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07697" custScaleY="123450">
        <dgm:presLayoutVars>
          <dgm:bulletEnabled val="1"/>
        </dgm:presLayoutVars>
      </dgm:prSet>
      <dgm:spPr/>
      <dgm:t>
        <a:bodyPr/>
        <a:lstStyle/>
        <a:p>
          <a:endParaRPr lang="zh-CN" altLang="en-US"/>
        </a:p>
      </dgm:t>
    </dgm:pt>
  </dgm:ptLst>
  <dgm:cxnLst>
    <dgm:cxn modelId="{D47B7AE4-1F0E-4701-979E-794CE1131F71}" type="presOf" srcId="{A460CF16-8285-4C3E-B552-4911DB646693}" destId="{67B0E45C-75D4-4FAF-B55A-5393B7772051}" srcOrd="0" destOrd="0" presId="urn:microsoft.com/office/officeart/2005/8/layout/vList5"/>
    <dgm:cxn modelId="{791A6DB0-34BF-41EA-A327-F786B15FE2FE}" type="presOf" srcId="{468D2FC2-2350-4158-841C-9F723D4D8BE5}" destId="{FDFBF808-E2F1-4485-A9CE-511DC2CD3A0F}" srcOrd="0" destOrd="4" presId="urn:microsoft.com/office/officeart/2005/8/layout/vList5"/>
    <dgm:cxn modelId="{AD43C145-994E-452F-AC86-C0D73F116C01}" type="presOf" srcId="{A32C7905-BED4-491F-91A7-BCF8749B604B}" destId="{FDFBF808-E2F1-4485-A9CE-511DC2CD3A0F}" srcOrd="0" destOrd="3"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87348B7B-B8DE-4D2C-8651-5F1F4A101F81}" type="presOf" srcId="{92F812DA-F837-4F07-A523-1C2251117B96}" destId="{FDFBF808-E2F1-4485-A9CE-511DC2CD3A0F}" srcOrd="0" destOrd="1" presId="urn:microsoft.com/office/officeart/2005/8/layout/vList5"/>
    <dgm:cxn modelId="{F7DAC5AB-A247-47D1-9F58-51D824F3922C}" type="presOf" srcId="{05021A75-1E35-4623-872C-CEEBE7EDDAAB}" destId="{2E0A93D8-C795-42BA-BF8A-37CE113AD113}" srcOrd="0" destOrd="0" presId="urn:microsoft.com/office/officeart/2005/8/layout/vList5"/>
    <dgm:cxn modelId="{B738D4F2-0DC1-4105-B592-727C0B8F47CC}" srcId="{05021A75-1E35-4623-872C-CEEBE7EDDAAB}" destId="{A32C7905-BED4-491F-91A7-BCF8749B604B}" srcOrd="3" destOrd="0" parTransId="{85583F5A-E257-41CC-AD25-CBD019E94BA3}" sibTransId="{86B304FB-49F6-4789-BA73-241E93388344}"/>
    <dgm:cxn modelId="{98CEE976-0AE0-4DBA-9B0F-C024F93E4AE9}" srcId="{05021A75-1E35-4623-872C-CEEBE7EDDAAB}" destId="{1B176F78-947F-4FB6-ADC0-3E22C9E40B2C}" srcOrd="2" destOrd="0" parTransId="{7253732C-E814-49AB-939D-E273E91F631E}" sibTransId="{ECB89DE5-A5A9-4701-9586-FDF6213D9F79}"/>
    <dgm:cxn modelId="{A699BD84-9B4C-41DA-ABDE-0D52FC836939}" srcId="{05021A75-1E35-4623-872C-CEEBE7EDDAAB}" destId="{468D2FC2-2350-4158-841C-9F723D4D8BE5}" srcOrd="4" destOrd="0" parTransId="{B96D6BE5-C798-4765-8B35-386972B55283}" sibTransId="{26951905-797F-492C-9652-D3EC5D6D68F8}"/>
    <dgm:cxn modelId="{98DB8D02-FF07-485A-835B-8BC2B5895BC5}" srcId="{05021A75-1E35-4623-872C-CEEBE7EDDAAB}" destId="{B56B8B80-022F-4687-8018-720B00F94ECA}" srcOrd="0" destOrd="0" parTransId="{EA1E7AE6-09F5-45B7-9892-2C7F4E75A1DB}" sibTransId="{9DFE73AD-1C5A-464A-8CE8-D6F18AFD8C2E}"/>
    <dgm:cxn modelId="{D2D9A246-E233-4F8F-B07C-8E1A1A7BDCF4}" type="presOf" srcId="{1B176F78-947F-4FB6-ADC0-3E22C9E40B2C}" destId="{FDFBF808-E2F1-4485-A9CE-511DC2CD3A0F}" srcOrd="0" destOrd="2" presId="urn:microsoft.com/office/officeart/2005/8/layout/vList5"/>
    <dgm:cxn modelId="{89B83CA5-B33F-4374-983E-029CAC184EA0}" srcId="{05021A75-1E35-4623-872C-CEEBE7EDDAAB}" destId="{92F812DA-F837-4F07-A523-1C2251117B96}" srcOrd="1" destOrd="0" parTransId="{A8156B5B-FD33-476F-B738-83EFCFDE8399}" sibTransId="{F0991742-A4CA-404C-BD55-6DB22C7B0329}"/>
    <dgm:cxn modelId="{2DB184E7-EFB9-4A1F-9691-507B04CEC8B6}" type="presOf" srcId="{B56B8B80-022F-4687-8018-720B00F94ECA}" destId="{FDFBF808-E2F1-4485-A9CE-511DC2CD3A0F}" srcOrd="0" destOrd="0" presId="urn:microsoft.com/office/officeart/2005/8/layout/vList5"/>
    <dgm:cxn modelId="{4B9DFD0A-2BD7-40FC-9D61-DF7428936DBC}" type="presParOf" srcId="{67B0E45C-75D4-4FAF-B55A-5393B7772051}" destId="{0FA01ECE-F83B-4787-A4E6-97159FEAF9FF}" srcOrd="0" destOrd="0" presId="urn:microsoft.com/office/officeart/2005/8/layout/vList5"/>
    <dgm:cxn modelId="{FABC8CEC-ADF8-406E-B55D-D02FD2DD6F1B}" type="presParOf" srcId="{0FA01ECE-F83B-4787-A4E6-97159FEAF9FF}" destId="{2E0A93D8-C795-42BA-BF8A-37CE113AD113}" srcOrd="0" destOrd="0" presId="urn:microsoft.com/office/officeart/2005/8/layout/vList5"/>
    <dgm:cxn modelId="{A44330E4-9BBD-4F1B-A5E5-55650B61BB9D}"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8.xml><?xml version="1.0" encoding="utf-8"?>
<dgm:dataModel xmlns:dgm="http://schemas.openxmlformats.org/drawingml/2006/diagram" xmlns:a="http://schemas.openxmlformats.org/drawingml/2006/main">
  <dgm:ptLst>
    <dgm:pt modelId="{A460CF16-8285-4C3E-B552-4911DB646693}" type="doc">
      <dgm:prSet loTypeId="urn:microsoft.com/office/officeart/2005/8/layout/bList2#9" loCatId="list" qsTypeId="urn:microsoft.com/office/officeart/2005/8/quickstyle/3d4" qsCatId="3D" csTypeId="urn:microsoft.com/office/officeart/2005/8/colors/accent1_2" csCatId="accent1" phldr="1"/>
      <dgm:spPr/>
      <dgm:t>
        <a:bodyPr/>
        <a:lstStyle/>
        <a:p>
          <a:endParaRPr lang="zh-CN" altLang="en-US"/>
        </a:p>
      </dgm:t>
    </dgm:pt>
    <dgm:pt modelId="{301E1B59-0F04-45CB-A843-02B26777640E}">
      <dgm:prSet phldrT="[文本]" custT="1"/>
      <dgm:spPr/>
      <dgm:t>
        <a:bodyPr/>
        <a:lstStyle/>
        <a:p>
          <a:r>
            <a:rPr lang="zh-CN" altLang="en-US" sz="4000" b="1" dirty="0" smtClean="0"/>
            <a:t>业务定义</a:t>
          </a:r>
        </a:p>
      </dgm:t>
    </dgm:pt>
    <dgm:pt modelId="{E3CECB16-F4AA-472E-82E1-1A9E59AD2ABD}" type="parTrans" cxnId="{E318EF90-579A-4710-A1B9-998A906AA00B}">
      <dgm:prSet/>
      <dgm:spPr/>
      <dgm:t>
        <a:bodyPr/>
        <a:lstStyle/>
        <a:p>
          <a:endParaRPr lang="zh-CN" altLang="en-US"/>
        </a:p>
      </dgm:t>
    </dgm:pt>
    <dgm:pt modelId="{472F2FDC-4A80-4FB7-9E7F-FF9C9CB52883}" type="sibTrans" cxnId="{E318EF90-579A-4710-A1B9-998A906AA00B}">
      <dgm:prSet/>
      <dgm:spPr/>
      <dgm:t>
        <a:bodyPr/>
        <a:lstStyle/>
        <a:p>
          <a:endParaRPr lang="zh-CN" altLang="en-US"/>
        </a:p>
      </dgm:t>
    </dgm:pt>
    <dgm:pt modelId="{7D320D0D-0D24-4E85-9FCB-F98850160A37}">
      <dgm:prSet phldrT="[文本]" custT="1"/>
      <dgm:spPr/>
      <dgm:t>
        <a:bodyPr anchor="ctr"/>
        <a:lstStyle/>
        <a:p>
          <a:pPr algn="l"/>
          <a:r>
            <a:rPr lang="zh-CN" sz="2000" dirty="0" smtClean="0"/>
            <a:t>境内资产变现账户用于存放境内机构或个人向外国投资者转让所持境内企业股份或权益而收取的外汇购买对价资金。</a:t>
          </a:r>
          <a:endParaRPr lang="zh-CN" altLang="en-US" sz="2000" dirty="0">
            <a:latin typeface="宋体" pitchFamily="2" charset="-122"/>
            <a:ea typeface="宋体" pitchFamily="2" charset="-122"/>
          </a:endParaRPr>
        </a:p>
      </dgm:t>
    </dgm:pt>
    <dgm:pt modelId="{99421653-95D7-4E31-A5C9-3DB6D1F42AAD}" type="parTrans" cxnId="{964C6F37-CF6C-49E2-BC91-8A21F397A4D8}">
      <dgm:prSet/>
      <dgm:spPr/>
      <dgm:t>
        <a:bodyPr/>
        <a:lstStyle/>
        <a:p>
          <a:endParaRPr lang="zh-CN" altLang="en-US"/>
        </a:p>
      </dgm:t>
    </dgm:pt>
    <dgm:pt modelId="{584D1B93-B774-45C6-B803-AB980BED5B21}" type="sibTrans" cxnId="{964C6F37-CF6C-49E2-BC91-8A21F397A4D8}">
      <dgm:prSet/>
      <dgm:spPr/>
      <dgm:t>
        <a:bodyPr/>
        <a:lstStyle/>
        <a:p>
          <a:endParaRPr lang="zh-CN" altLang="en-US"/>
        </a:p>
      </dgm:t>
    </dgm:pt>
    <dgm:pt modelId="{10150832-4104-400D-AE09-E6293B95F024}" type="pres">
      <dgm:prSet presAssocID="{A460CF16-8285-4C3E-B552-4911DB646693}" presName="diagram" presStyleCnt="0">
        <dgm:presLayoutVars>
          <dgm:dir/>
          <dgm:animLvl val="lvl"/>
          <dgm:resizeHandles val="exact"/>
        </dgm:presLayoutVars>
      </dgm:prSet>
      <dgm:spPr/>
      <dgm:t>
        <a:bodyPr/>
        <a:lstStyle/>
        <a:p>
          <a:endParaRPr lang="zh-CN" altLang="en-US"/>
        </a:p>
      </dgm:t>
    </dgm:pt>
    <dgm:pt modelId="{8F7E9588-E7E0-4F84-A566-2EEC34697833}" type="pres">
      <dgm:prSet presAssocID="{301E1B59-0F04-45CB-A843-02B26777640E}" presName="compNode" presStyleCnt="0"/>
      <dgm:spPr/>
      <dgm:t>
        <a:bodyPr/>
        <a:lstStyle/>
        <a:p>
          <a:endParaRPr lang="zh-CN" altLang="en-US"/>
        </a:p>
      </dgm:t>
    </dgm:pt>
    <dgm:pt modelId="{485B675F-5202-4AEA-B923-BAF68BFF1D10}" type="pres">
      <dgm:prSet presAssocID="{301E1B59-0F04-45CB-A843-02B26777640E}" presName="childRect" presStyleLbl="bgAcc1" presStyleIdx="0" presStyleCnt="1" custScaleX="157745" custLinFactNeighborY="-1525">
        <dgm:presLayoutVars>
          <dgm:bulletEnabled val="1"/>
        </dgm:presLayoutVars>
      </dgm:prSet>
      <dgm:spPr/>
      <dgm:t>
        <a:bodyPr/>
        <a:lstStyle/>
        <a:p>
          <a:endParaRPr lang="zh-CN" altLang="en-US"/>
        </a:p>
      </dgm:t>
    </dgm:pt>
    <dgm:pt modelId="{36B1C840-596C-4F5A-B4E1-0A5BA653A082}" type="pres">
      <dgm:prSet presAssocID="{301E1B59-0F04-45CB-A843-02B26777640E}" presName="parentText" presStyleLbl="node1" presStyleIdx="0" presStyleCnt="0">
        <dgm:presLayoutVars>
          <dgm:chMax val="0"/>
          <dgm:bulletEnabled val="1"/>
        </dgm:presLayoutVars>
      </dgm:prSet>
      <dgm:spPr/>
      <dgm:t>
        <a:bodyPr/>
        <a:lstStyle/>
        <a:p>
          <a:endParaRPr lang="zh-CN" altLang="en-US"/>
        </a:p>
      </dgm:t>
    </dgm:pt>
    <dgm:pt modelId="{A6208E11-A9D0-45AE-8498-2DD180457CA3}" type="pres">
      <dgm:prSet presAssocID="{301E1B59-0F04-45CB-A843-02B26777640E}" presName="parentRect" presStyleLbl="alignNode1" presStyleIdx="0" presStyleCnt="1" custScaleX="157957"/>
      <dgm:spPr/>
      <dgm:t>
        <a:bodyPr/>
        <a:lstStyle/>
        <a:p>
          <a:endParaRPr lang="zh-CN" altLang="en-US"/>
        </a:p>
      </dgm:t>
    </dgm:pt>
    <dgm:pt modelId="{8B1E01AC-533D-4647-BF5F-147E4540F057}" type="pres">
      <dgm:prSet presAssocID="{301E1B59-0F04-45CB-A843-02B26777640E}" presName="adorn" presStyleLbl="fgAccFollowNode1" presStyleIdx="0" presStyleCnt="1" custFlipVert="1" custScaleX="2643" custScaleY="2643" custLinFactX="9631" custLinFactNeighborX="100000" custLinFactNeighborY="3252"/>
      <dgm:spPr/>
      <dgm:t>
        <a:bodyPr/>
        <a:lstStyle/>
        <a:p>
          <a:endParaRPr lang="zh-CN" altLang="en-US"/>
        </a:p>
      </dgm:t>
    </dgm:pt>
  </dgm:ptLst>
  <dgm:cxnLst>
    <dgm:cxn modelId="{E318EF90-579A-4710-A1B9-998A906AA00B}" srcId="{A460CF16-8285-4C3E-B552-4911DB646693}" destId="{301E1B59-0F04-45CB-A843-02B26777640E}" srcOrd="0" destOrd="0" parTransId="{E3CECB16-F4AA-472E-82E1-1A9E59AD2ABD}" sibTransId="{472F2FDC-4A80-4FB7-9E7F-FF9C9CB52883}"/>
    <dgm:cxn modelId="{3E1F5718-7299-414F-92F6-603E49AD96CE}" type="presOf" srcId="{301E1B59-0F04-45CB-A843-02B26777640E}" destId="{A6208E11-A9D0-45AE-8498-2DD180457CA3}" srcOrd="1" destOrd="0" presId="urn:microsoft.com/office/officeart/2005/8/layout/bList2#9"/>
    <dgm:cxn modelId="{F3C38398-DAF9-47A7-BB33-21BE5D2F0F4A}" type="presOf" srcId="{301E1B59-0F04-45CB-A843-02B26777640E}" destId="{36B1C840-596C-4F5A-B4E1-0A5BA653A082}" srcOrd="0" destOrd="0" presId="urn:microsoft.com/office/officeart/2005/8/layout/bList2#9"/>
    <dgm:cxn modelId="{7C5433F5-1170-4D9C-A17F-5A24C9DE6D52}" type="presOf" srcId="{7D320D0D-0D24-4E85-9FCB-F98850160A37}" destId="{485B675F-5202-4AEA-B923-BAF68BFF1D10}" srcOrd="0" destOrd="0" presId="urn:microsoft.com/office/officeart/2005/8/layout/bList2#9"/>
    <dgm:cxn modelId="{169A6E13-F43E-48AA-A413-003B193EC7C6}" type="presOf" srcId="{A460CF16-8285-4C3E-B552-4911DB646693}" destId="{10150832-4104-400D-AE09-E6293B95F024}" srcOrd="0" destOrd="0" presId="urn:microsoft.com/office/officeart/2005/8/layout/bList2#9"/>
    <dgm:cxn modelId="{964C6F37-CF6C-49E2-BC91-8A21F397A4D8}" srcId="{301E1B59-0F04-45CB-A843-02B26777640E}" destId="{7D320D0D-0D24-4E85-9FCB-F98850160A37}" srcOrd="0" destOrd="0" parTransId="{99421653-95D7-4E31-A5C9-3DB6D1F42AAD}" sibTransId="{584D1B93-B774-45C6-B803-AB980BED5B21}"/>
    <dgm:cxn modelId="{3CAD29E8-285B-41B6-ABD5-C1D657E86F36}" type="presParOf" srcId="{10150832-4104-400D-AE09-E6293B95F024}" destId="{8F7E9588-E7E0-4F84-A566-2EEC34697833}" srcOrd="0" destOrd="0" presId="urn:microsoft.com/office/officeart/2005/8/layout/bList2#9"/>
    <dgm:cxn modelId="{2B6D4495-8361-48C2-9324-3509238FB058}" type="presParOf" srcId="{8F7E9588-E7E0-4F84-A566-2EEC34697833}" destId="{485B675F-5202-4AEA-B923-BAF68BFF1D10}" srcOrd="0" destOrd="0" presId="urn:microsoft.com/office/officeart/2005/8/layout/bList2#9"/>
    <dgm:cxn modelId="{95687952-11EB-409C-9BA2-4087ECB9087A}" type="presParOf" srcId="{8F7E9588-E7E0-4F84-A566-2EEC34697833}" destId="{36B1C840-596C-4F5A-B4E1-0A5BA653A082}" srcOrd="1" destOrd="0" presId="urn:microsoft.com/office/officeart/2005/8/layout/bList2#9"/>
    <dgm:cxn modelId="{968ABE9E-49C6-41AE-802C-9759B55E5866}" type="presParOf" srcId="{8F7E9588-E7E0-4F84-A566-2EEC34697833}" destId="{A6208E11-A9D0-45AE-8498-2DD180457CA3}" srcOrd="2" destOrd="0" presId="urn:microsoft.com/office/officeart/2005/8/layout/bList2#9"/>
    <dgm:cxn modelId="{E384DFE7-70ED-4A3B-BB14-4C686DEA69E5}" type="presParOf" srcId="{8F7E9588-E7E0-4F84-A566-2EEC34697833}" destId="{8B1E01AC-533D-4647-BF5F-147E4540F057}" srcOrd="3" destOrd="0" presId="urn:microsoft.com/office/officeart/2005/8/layout/bList2#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9.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E8440093-FB33-4DDB-9BF2-CBC15144F501}">
      <dgm:prSet phldrT="[文本]" custT="1"/>
      <dgm:spPr/>
      <dgm:t>
        <a:bodyPr/>
        <a:lstStyle/>
        <a:p>
          <a:r>
            <a:rPr lang="zh-CN" altLang="en-US" sz="4000" b="1" dirty="0" smtClean="0"/>
            <a:t>审核材料（一）</a:t>
          </a:r>
        </a:p>
      </dgm:t>
    </dgm:pt>
    <dgm:pt modelId="{372569B9-C855-484C-AC09-2C32AC384C3F}" type="parTrans" cxnId="{8423B3F8-C9F0-4591-B364-ADB1138105ED}">
      <dgm:prSet/>
      <dgm:spPr/>
      <dgm:t>
        <a:bodyPr/>
        <a:lstStyle/>
        <a:p>
          <a:endParaRPr lang="zh-CN" altLang="en-US"/>
        </a:p>
      </dgm:t>
    </dgm:pt>
    <dgm:pt modelId="{B844108B-B0EC-4E30-8B5C-3D2BCB21BA5A}" type="sibTrans" cxnId="{8423B3F8-C9F0-4591-B364-ADB1138105ED}">
      <dgm:prSet/>
      <dgm:spPr/>
      <dgm:t>
        <a:bodyPr/>
        <a:lstStyle/>
        <a:p>
          <a:endParaRPr lang="zh-CN" altLang="en-US"/>
        </a:p>
      </dgm:t>
    </dgm:pt>
    <dgm:pt modelId="{9D58BECA-6DD5-461C-A8E8-C7E6CD3A1CC9}">
      <dgm:prSet phldrT="[文本]" custT="1"/>
      <dgm:spPr/>
      <dgm:t>
        <a:bodyPr/>
        <a:lstStyle/>
        <a:p>
          <a:r>
            <a:rPr lang="en-US" sz="1600" b="1" dirty="0" smtClean="0"/>
            <a:t>1.</a:t>
          </a:r>
          <a:r>
            <a:rPr lang="zh-CN" sz="1600" b="1" dirty="0" smtClean="0"/>
            <a:t>开户入账</a:t>
          </a:r>
          <a:endParaRPr lang="zh-CN" altLang="en-US" sz="1600" b="1" dirty="0"/>
        </a:p>
      </dgm:t>
    </dgm:pt>
    <dgm:pt modelId="{E41ADA70-A2C1-49C7-9EC3-FA02E7849A04}" type="parTrans" cxnId="{FFF4F98A-77AE-4A66-8039-9A943DEC7F96}">
      <dgm:prSet/>
      <dgm:spPr/>
      <dgm:t>
        <a:bodyPr/>
        <a:lstStyle/>
        <a:p>
          <a:endParaRPr lang="zh-CN" altLang="en-US"/>
        </a:p>
      </dgm:t>
    </dgm:pt>
    <dgm:pt modelId="{3A43FC50-9C76-499F-A0D9-3C792992F8B0}" type="sibTrans" cxnId="{FFF4F98A-77AE-4A66-8039-9A943DEC7F96}">
      <dgm:prSet/>
      <dgm:spPr/>
      <dgm:t>
        <a:bodyPr/>
        <a:lstStyle/>
        <a:p>
          <a:endParaRPr lang="zh-CN" altLang="en-US"/>
        </a:p>
      </dgm:t>
    </dgm:pt>
    <dgm:pt modelId="{48CFFE46-1874-4FC9-8E42-8521CE067C51}">
      <dgm:prSet custT="1"/>
      <dgm:spPr/>
      <dgm:t>
        <a:bodyPr/>
        <a:lstStyle/>
        <a:p>
          <a:r>
            <a:rPr lang="zh-CN" sz="1600" b="1" dirty="0" smtClean="0"/>
            <a:t>（</a:t>
          </a:r>
          <a:r>
            <a:rPr lang="en-US" sz="1600" b="1" dirty="0" smtClean="0"/>
            <a:t>1</a:t>
          </a:r>
          <a:r>
            <a:rPr lang="zh-CN" sz="1600" b="1" dirty="0" smtClean="0"/>
            <a:t>）结汇业务审核材料</a:t>
          </a:r>
          <a:endParaRPr lang="zh-CN" sz="1600" b="1" dirty="0"/>
        </a:p>
      </dgm:t>
    </dgm:pt>
    <dgm:pt modelId="{FDDEF7E0-387A-410A-AC08-57DC647932CB}" type="parTrans" cxnId="{E3EFE277-C3FB-4E7F-BADC-D81607A8146E}">
      <dgm:prSet/>
      <dgm:spPr/>
      <dgm:t>
        <a:bodyPr/>
        <a:lstStyle/>
        <a:p>
          <a:endParaRPr lang="zh-CN" altLang="en-US"/>
        </a:p>
      </dgm:t>
    </dgm:pt>
    <dgm:pt modelId="{82C2D1CB-1E76-4792-9ACC-EBCFDAD8F2D1}" type="sibTrans" cxnId="{E3EFE277-C3FB-4E7F-BADC-D81607A8146E}">
      <dgm:prSet/>
      <dgm:spPr/>
      <dgm:t>
        <a:bodyPr/>
        <a:lstStyle/>
        <a:p>
          <a:endParaRPr lang="zh-CN" altLang="en-US"/>
        </a:p>
      </dgm:t>
    </dgm:pt>
    <dgm:pt modelId="{9F9F4A08-CAB6-4A54-9688-E85DC1519E8B}">
      <dgm:prSet custT="1"/>
      <dgm:spPr/>
      <dgm:t>
        <a:bodyPr/>
        <a:lstStyle/>
        <a:p>
          <a:r>
            <a:rPr lang="zh-CN" altLang="en-US" sz="1600" dirty="0" smtClean="0"/>
            <a:t>①支付结汇制</a:t>
          </a:r>
          <a:endParaRPr lang="zh-CN" altLang="en-US" sz="1600" dirty="0"/>
        </a:p>
      </dgm:t>
    </dgm:pt>
    <dgm:pt modelId="{F9F8BA77-666E-4834-9619-9D82536963EF}" type="parTrans" cxnId="{0B762007-BC7A-491A-8BED-CF52D68FC770}">
      <dgm:prSet/>
      <dgm:spPr/>
      <dgm:t>
        <a:bodyPr/>
        <a:lstStyle/>
        <a:p>
          <a:endParaRPr lang="zh-CN" altLang="en-US"/>
        </a:p>
      </dgm:t>
    </dgm:pt>
    <dgm:pt modelId="{020737C8-F6E6-4D5D-AC66-678347A9DDEE}" type="sibTrans" cxnId="{0B762007-BC7A-491A-8BED-CF52D68FC770}">
      <dgm:prSet/>
      <dgm:spPr/>
      <dgm:t>
        <a:bodyPr/>
        <a:lstStyle/>
        <a:p>
          <a:endParaRPr lang="zh-CN" altLang="en-US"/>
        </a:p>
      </dgm:t>
    </dgm:pt>
    <dgm:pt modelId="{E376113D-8B06-40D8-9B3A-F594D1DDD192}">
      <dgm:prSet custT="1"/>
      <dgm:spPr/>
      <dgm:t>
        <a:bodyPr/>
        <a:lstStyle/>
        <a:p>
          <a:r>
            <a:rPr lang="en-US" sz="1600" smtClean="0"/>
            <a:t>A.</a:t>
          </a:r>
          <a:r>
            <a:rPr lang="zh-CN" sz="1600" smtClean="0"/>
            <a:t>资本项目账户资金支付命令函。</a:t>
          </a:r>
          <a:endParaRPr lang="zh-CN" sz="1600"/>
        </a:p>
      </dgm:t>
    </dgm:pt>
    <dgm:pt modelId="{1EEE34A5-465A-4182-9C0C-6FE58AB72096}" type="parTrans" cxnId="{EDD758EF-68B0-486C-BE02-8EA0D75817B6}">
      <dgm:prSet/>
      <dgm:spPr/>
      <dgm:t>
        <a:bodyPr/>
        <a:lstStyle/>
        <a:p>
          <a:endParaRPr lang="zh-CN" altLang="en-US"/>
        </a:p>
      </dgm:t>
    </dgm:pt>
    <dgm:pt modelId="{BB89025F-2F73-4419-A781-444F58732C95}" type="sibTrans" cxnId="{EDD758EF-68B0-486C-BE02-8EA0D75817B6}">
      <dgm:prSet/>
      <dgm:spPr/>
      <dgm:t>
        <a:bodyPr/>
        <a:lstStyle/>
        <a:p>
          <a:endParaRPr lang="zh-CN" altLang="en-US"/>
        </a:p>
      </dgm:t>
    </dgm:pt>
    <dgm:pt modelId="{AC31C43C-DDAC-47E9-9470-AD39D421973E}">
      <dgm:prSet custT="1"/>
      <dgm:spPr/>
      <dgm:t>
        <a:bodyPr/>
        <a:lstStyle/>
        <a:p>
          <a:r>
            <a:rPr lang="en-US" sz="1600" smtClean="0"/>
            <a:t>B.</a:t>
          </a:r>
          <a:r>
            <a:rPr lang="zh-CN" sz="1600" smtClean="0"/>
            <a:t>前一笔结汇资金使用的真实性证明材料。</a:t>
          </a:r>
          <a:endParaRPr lang="zh-CN" sz="1600"/>
        </a:p>
      </dgm:t>
    </dgm:pt>
    <dgm:pt modelId="{F50575EA-6FE5-44B8-9AAB-134A00EB176F}" type="parTrans" cxnId="{10CAA4F6-D99B-4350-B2D1-A2E0134B377B}">
      <dgm:prSet/>
      <dgm:spPr/>
      <dgm:t>
        <a:bodyPr/>
        <a:lstStyle/>
        <a:p>
          <a:endParaRPr lang="zh-CN" altLang="en-US"/>
        </a:p>
      </dgm:t>
    </dgm:pt>
    <dgm:pt modelId="{AD541DF0-A675-4910-ADE2-4B47C8EAE506}" type="sibTrans" cxnId="{10CAA4F6-D99B-4350-B2D1-A2E0134B377B}">
      <dgm:prSet/>
      <dgm:spPr/>
      <dgm:t>
        <a:bodyPr/>
        <a:lstStyle/>
        <a:p>
          <a:endParaRPr lang="zh-CN" altLang="en-US"/>
        </a:p>
      </dgm:t>
    </dgm:pt>
    <dgm:pt modelId="{F7038ACD-39FE-4AD8-B181-3DB91137D8A3}">
      <dgm:prSet custT="1"/>
      <dgm:spPr/>
      <dgm:t>
        <a:bodyPr/>
        <a:lstStyle/>
        <a:p>
          <a:r>
            <a:rPr lang="zh-CN" altLang="en-US" sz="1600" smtClean="0"/>
            <a:t>②意愿结汇制</a:t>
          </a:r>
          <a:endParaRPr lang="zh-CN" altLang="en-US" sz="1600"/>
        </a:p>
      </dgm:t>
    </dgm:pt>
    <dgm:pt modelId="{F27FDB81-F9E8-468A-97BD-FD549C3DFEB0}" type="parTrans" cxnId="{DC4DBB76-0AED-4402-A501-C45B1553BC97}">
      <dgm:prSet/>
      <dgm:spPr/>
      <dgm:t>
        <a:bodyPr/>
        <a:lstStyle/>
        <a:p>
          <a:endParaRPr lang="zh-CN" altLang="en-US"/>
        </a:p>
      </dgm:t>
    </dgm:pt>
    <dgm:pt modelId="{D8A5FF62-1EF7-4CCC-AC2D-8397A7E51A02}" type="sibTrans" cxnId="{DC4DBB76-0AED-4402-A501-C45B1553BC97}">
      <dgm:prSet/>
      <dgm:spPr/>
      <dgm:t>
        <a:bodyPr/>
        <a:lstStyle/>
        <a:p>
          <a:endParaRPr lang="zh-CN" altLang="en-US"/>
        </a:p>
      </dgm:t>
    </dgm:pt>
    <dgm:pt modelId="{20E3D619-473B-49E4-8C80-DE658EAD4A2A}">
      <dgm:prSet custT="1"/>
      <dgm:spPr/>
      <dgm:t>
        <a:bodyPr/>
        <a:lstStyle/>
        <a:p>
          <a:r>
            <a:rPr lang="en-US" sz="1600" smtClean="0"/>
            <a:t>A.</a:t>
          </a:r>
          <a:r>
            <a:rPr lang="zh-CN" sz="1600" smtClean="0"/>
            <a:t>资本项目账户资金支付命令函。</a:t>
          </a:r>
          <a:endParaRPr lang="zh-CN" sz="1600"/>
        </a:p>
      </dgm:t>
    </dgm:pt>
    <dgm:pt modelId="{91E84BBB-C3A2-4A0C-B2E7-1367CB28180E}" type="parTrans" cxnId="{DF3536D3-745F-4F0B-9897-1E0B5C26FF60}">
      <dgm:prSet/>
      <dgm:spPr/>
      <dgm:t>
        <a:bodyPr/>
        <a:lstStyle/>
        <a:p>
          <a:endParaRPr lang="zh-CN" altLang="en-US"/>
        </a:p>
      </dgm:t>
    </dgm:pt>
    <dgm:pt modelId="{93E911A2-AACC-403E-8127-9ADC027550F2}" type="sibTrans" cxnId="{DF3536D3-745F-4F0B-9897-1E0B5C26FF60}">
      <dgm:prSet/>
      <dgm:spPr/>
      <dgm:t>
        <a:bodyPr/>
        <a:lstStyle/>
        <a:p>
          <a:endParaRPr lang="zh-CN" altLang="en-US"/>
        </a:p>
      </dgm:t>
    </dgm:pt>
    <dgm:pt modelId="{0D4DA4D2-232C-43FF-98C8-972BA8484799}">
      <dgm:prSet custT="1"/>
      <dgm:spPr/>
      <dgm:t>
        <a:bodyPr/>
        <a:lstStyle/>
        <a:p>
          <a:r>
            <a:rPr lang="zh-CN" sz="1600" b="1" dirty="0" smtClean="0"/>
            <a:t>（</a:t>
          </a:r>
          <a:r>
            <a:rPr lang="en-US" sz="1600" b="1" dirty="0" smtClean="0"/>
            <a:t>2</a:t>
          </a:r>
          <a:r>
            <a:rPr lang="zh-CN" sz="1600" b="1" dirty="0" smtClean="0"/>
            <a:t>）划转</a:t>
          </a:r>
          <a:endParaRPr lang="zh-CN" sz="1600" b="1" dirty="0"/>
        </a:p>
      </dgm:t>
    </dgm:pt>
    <dgm:pt modelId="{7D897809-E61E-4CF8-B575-A9B9EA4D2C63}" type="parTrans" cxnId="{DE8848A8-D3AA-4B56-A798-E06E9F72D7A3}">
      <dgm:prSet/>
      <dgm:spPr/>
      <dgm:t>
        <a:bodyPr/>
        <a:lstStyle/>
        <a:p>
          <a:endParaRPr lang="zh-CN" altLang="en-US"/>
        </a:p>
      </dgm:t>
    </dgm:pt>
    <dgm:pt modelId="{93FE6193-0C9E-41BC-9F93-9EB5CCB85C6E}" type="sibTrans" cxnId="{DE8848A8-D3AA-4B56-A798-E06E9F72D7A3}">
      <dgm:prSet/>
      <dgm:spPr/>
      <dgm:t>
        <a:bodyPr/>
        <a:lstStyle/>
        <a:p>
          <a:endParaRPr lang="zh-CN" altLang="en-US"/>
        </a:p>
      </dgm:t>
    </dgm:pt>
    <dgm:pt modelId="{C9E65F23-98D5-4C35-8039-1A914A050ADD}">
      <dgm:prSet custT="1"/>
      <dgm:spPr/>
      <dgm:t>
        <a:bodyPr/>
        <a:lstStyle/>
        <a:p>
          <a:r>
            <a:rPr lang="zh-CN" sz="1600" b="1" dirty="0" smtClean="0"/>
            <a:t>（</a:t>
          </a:r>
          <a:r>
            <a:rPr lang="en-US" sz="1600" b="1" dirty="0" smtClean="0"/>
            <a:t>I</a:t>
          </a:r>
          <a:r>
            <a:rPr lang="zh-CN" sz="1600" b="1" dirty="0" smtClean="0"/>
            <a:t>）向境内划入保证金专用账户划出（参与境内直接投资相关的竞标业务适用）</a:t>
          </a:r>
          <a:endParaRPr lang="zh-CN" sz="1600" b="1" dirty="0"/>
        </a:p>
      </dgm:t>
    </dgm:pt>
    <dgm:pt modelId="{807FE4C9-4060-4834-A5D4-81A53A2F42B8}" type="parTrans" cxnId="{5AB706A7-45F4-46F7-9256-89126602D192}">
      <dgm:prSet/>
      <dgm:spPr/>
      <dgm:t>
        <a:bodyPr/>
        <a:lstStyle/>
        <a:p>
          <a:endParaRPr lang="zh-CN" altLang="en-US"/>
        </a:p>
      </dgm:t>
    </dgm:pt>
    <dgm:pt modelId="{46084EE0-053C-4E6D-BA7C-3A8401435B9F}" type="sibTrans" cxnId="{5AB706A7-45F4-46F7-9256-89126602D192}">
      <dgm:prSet/>
      <dgm:spPr/>
      <dgm:t>
        <a:bodyPr/>
        <a:lstStyle/>
        <a:p>
          <a:endParaRPr lang="zh-CN" altLang="en-US"/>
        </a:p>
      </dgm:t>
    </dgm:pt>
    <dgm:pt modelId="{1B86AD78-231F-4995-BC8D-69276D0D9A9B}">
      <dgm:prSet custT="1"/>
      <dgm:spPr/>
      <dgm:t>
        <a:bodyPr/>
        <a:lstStyle/>
        <a:p>
          <a:r>
            <a:rPr lang="en-US" sz="1600" dirty="0" smtClean="0"/>
            <a:t>A.</a:t>
          </a:r>
          <a:r>
            <a:rPr lang="zh-CN" sz="1600" dirty="0" smtClean="0"/>
            <a:t>书面申请（申请中应准确表述资金划出原因和用途、划出和接收主体信息、划出和划入行名称及账号信息、划出资金金额和币种等重要信息）。</a:t>
          </a:r>
          <a:endParaRPr lang="zh-CN" sz="1600" dirty="0"/>
        </a:p>
      </dgm:t>
    </dgm:pt>
    <dgm:pt modelId="{01DC3589-80B1-4956-BCAA-75DE341BE13E}" type="parTrans" cxnId="{832559BC-F5F0-4019-80DD-F5DC30FE16AA}">
      <dgm:prSet/>
      <dgm:spPr/>
      <dgm:t>
        <a:bodyPr/>
        <a:lstStyle/>
        <a:p>
          <a:endParaRPr lang="zh-CN" altLang="en-US"/>
        </a:p>
      </dgm:t>
    </dgm:pt>
    <dgm:pt modelId="{3449B14F-7A0E-478B-BA25-AFDDF6EF0004}" type="sibTrans" cxnId="{832559BC-F5F0-4019-80DD-F5DC30FE16AA}">
      <dgm:prSet/>
      <dgm:spPr/>
      <dgm:t>
        <a:bodyPr/>
        <a:lstStyle/>
        <a:p>
          <a:endParaRPr lang="zh-CN" altLang="en-US"/>
        </a:p>
      </dgm:t>
    </dgm:pt>
    <dgm:pt modelId="{99CB5460-2B6D-40E1-B689-A8E908E00EC6}">
      <dgm:prSet custT="1"/>
      <dgm:spPr/>
      <dgm:t>
        <a:bodyPr/>
        <a:lstStyle/>
        <a:p>
          <a:r>
            <a:rPr lang="en-US" sz="1600" dirty="0" smtClean="0"/>
            <a:t>B.</a:t>
          </a:r>
          <a:r>
            <a:rPr lang="zh-CN" sz="1600" dirty="0" smtClean="0"/>
            <a:t>证明该笔资金划出用于保证用途的真实合法材料。</a:t>
          </a:r>
          <a:endParaRPr lang="zh-CN" sz="1600" dirty="0"/>
        </a:p>
      </dgm:t>
    </dgm:pt>
    <dgm:pt modelId="{D0383208-AB71-4190-85BF-E3BA2B7ACB2C}" type="parTrans" cxnId="{6D9A806B-169C-466D-ACDC-5F44D4922614}">
      <dgm:prSet/>
      <dgm:spPr/>
      <dgm:t>
        <a:bodyPr/>
        <a:lstStyle/>
        <a:p>
          <a:endParaRPr lang="zh-CN" altLang="en-US"/>
        </a:p>
      </dgm:t>
    </dgm:pt>
    <dgm:pt modelId="{BC69CE01-973C-41BD-9584-CFE70F197EAA}" type="sibTrans" cxnId="{6D9A806B-169C-466D-ACDC-5F44D4922614}">
      <dgm:prSet/>
      <dgm:spPr/>
      <dgm:t>
        <a:bodyPr/>
        <a:lstStyle/>
        <a:p>
          <a:endParaRPr lang="zh-CN" altLang="en-US"/>
        </a:p>
      </dgm:t>
    </dgm:pt>
    <dgm:pt modelId="{69072E7C-3CB6-4598-B859-5FD0D627D6E9}">
      <dgm:prSet phldrT="[文本]" custT="1"/>
      <dgm:spPr/>
      <dgm:t>
        <a:bodyPr/>
        <a:lstStyle/>
        <a:p>
          <a:r>
            <a:rPr lang="zh-CN" sz="1600" dirty="0" smtClean="0"/>
            <a:t>（</a:t>
          </a:r>
          <a:r>
            <a:rPr lang="en-US" sz="1600" dirty="0" smtClean="0"/>
            <a:t>1</a:t>
          </a:r>
          <a:r>
            <a:rPr lang="zh-CN" sz="1600" dirty="0" smtClean="0"/>
            <a:t>）业务登记凭证；</a:t>
          </a:r>
          <a:endParaRPr lang="zh-CN" sz="1600" dirty="0"/>
        </a:p>
      </dgm:t>
    </dgm:pt>
    <dgm:pt modelId="{18F19E1A-7D3C-41E1-9163-DC97839BFCA7}" type="parTrans" cxnId="{CF3284F2-B94A-47BB-9C2F-23FFB598F35E}">
      <dgm:prSet/>
      <dgm:spPr/>
      <dgm:t>
        <a:bodyPr/>
        <a:lstStyle/>
        <a:p>
          <a:endParaRPr lang="zh-CN" altLang="en-US"/>
        </a:p>
      </dgm:t>
    </dgm:pt>
    <dgm:pt modelId="{B1E79720-CB30-4198-84BF-A9D21D59F91B}" type="sibTrans" cxnId="{CF3284F2-B94A-47BB-9C2F-23FFB598F35E}">
      <dgm:prSet/>
      <dgm:spPr/>
      <dgm:t>
        <a:bodyPr/>
        <a:lstStyle/>
        <a:p>
          <a:endParaRPr lang="zh-CN" altLang="en-US"/>
        </a:p>
      </dgm:t>
    </dgm:pt>
    <dgm:pt modelId="{C4A252F3-1DCB-4D0B-B167-2ECBE473B00B}">
      <dgm:prSet phldrT="[文本]" custT="1"/>
      <dgm:spPr/>
      <dgm:t>
        <a:bodyPr/>
        <a:lstStyle/>
        <a:p>
          <a:r>
            <a:rPr lang="zh-CN" sz="1600" dirty="0" smtClean="0"/>
            <a:t>（</a:t>
          </a:r>
          <a:r>
            <a:rPr lang="en-US" sz="1600" dirty="0" smtClean="0"/>
            <a:t>2</a:t>
          </a:r>
          <a:r>
            <a:rPr lang="zh-CN" sz="1600" dirty="0" smtClean="0"/>
            <a:t>）资本项目信息系统银行端中打印的股权转让流入控制信息表。</a:t>
          </a:r>
          <a:endParaRPr lang="zh-CN" sz="1600" dirty="0"/>
        </a:p>
      </dgm:t>
    </dgm:pt>
    <dgm:pt modelId="{5D018F09-0E9A-4596-AFDD-6450A6F11DC2}" type="parTrans" cxnId="{6E974CAC-E465-4040-A09F-32C555B76250}">
      <dgm:prSet/>
      <dgm:spPr/>
      <dgm:t>
        <a:bodyPr/>
        <a:lstStyle/>
        <a:p>
          <a:endParaRPr lang="zh-CN" altLang="en-US"/>
        </a:p>
      </dgm:t>
    </dgm:pt>
    <dgm:pt modelId="{F44587D9-A1B2-4EB7-8BB1-0F12CE3F59A6}" type="sibTrans" cxnId="{6E974CAC-E465-4040-A09F-32C555B76250}">
      <dgm:prSet/>
      <dgm:spPr/>
      <dgm:t>
        <a:bodyPr/>
        <a:lstStyle/>
        <a:p>
          <a:endParaRPr lang="zh-CN" altLang="en-US"/>
        </a:p>
      </dgm:t>
    </dgm:pt>
    <dgm:pt modelId="{15B231E5-2C1B-41C9-9151-47156F7E3CA5}">
      <dgm:prSet phldrT="[文本]" custT="1"/>
      <dgm:spPr/>
      <dgm:t>
        <a:bodyPr/>
        <a:lstStyle/>
        <a:p>
          <a:r>
            <a:rPr lang="en-US" sz="1600" b="1" dirty="0" smtClean="0"/>
            <a:t>2.</a:t>
          </a:r>
          <a:r>
            <a:rPr lang="zh-CN" sz="1600" b="1" dirty="0" smtClean="0"/>
            <a:t>账户资金使用管理</a:t>
          </a:r>
          <a:endParaRPr lang="zh-CN" altLang="en-US" sz="1600" b="1" dirty="0"/>
        </a:p>
      </dgm:t>
    </dgm:pt>
    <dgm:pt modelId="{70959A4A-7D12-406C-BD9D-3F886824B96B}" type="parTrans" cxnId="{373DF08D-00C5-422B-812F-EC55DB9E8218}">
      <dgm:prSet/>
      <dgm:spPr/>
    </dgm:pt>
    <dgm:pt modelId="{9EC0D5F9-6241-456E-A1F5-41177F5B67E4}" type="sibTrans" cxnId="{373DF08D-00C5-422B-812F-EC55DB9E8218}">
      <dgm:prSet/>
      <dgm:spPr/>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EC87BD39-88E8-46BE-AC54-0747A81BD98E}" type="pres">
      <dgm:prSet presAssocID="{E8440093-FB33-4DDB-9BF2-CBC15144F501}" presName="linNode" presStyleCnt="0"/>
      <dgm:spPr/>
      <dgm:t>
        <a:bodyPr/>
        <a:lstStyle/>
        <a:p>
          <a:endParaRPr lang="zh-CN" altLang="en-US"/>
        </a:p>
      </dgm:t>
    </dgm:pt>
    <dgm:pt modelId="{52720201-2F2E-453A-BCC4-897212CE0659}" type="pres">
      <dgm:prSet presAssocID="{E8440093-FB33-4DDB-9BF2-CBC15144F501}" presName="parentText" presStyleLbl="node1" presStyleIdx="0" presStyleCnt="1" custScaleX="53213" custScaleY="80538">
        <dgm:presLayoutVars>
          <dgm:chMax val="1"/>
          <dgm:bulletEnabled val="1"/>
        </dgm:presLayoutVars>
      </dgm:prSet>
      <dgm:spPr/>
      <dgm:t>
        <a:bodyPr/>
        <a:lstStyle/>
        <a:p>
          <a:endParaRPr lang="zh-CN" altLang="en-US"/>
        </a:p>
      </dgm:t>
    </dgm:pt>
    <dgm:pt modelId="{49A3D1C9-46FA-42DB-81DF-D96EDEA0791A}" type="pres">
      <dgm:prSet presAssocID="{E8440093-FB33-4DDB-9BF2-CBC15144F501}" presName="descendantText" presStyleLbl="alignAccFollowNode1" presStyleIdx="0" presStyleCnt="1" custScaleX="105309" custScaleY="105226">
        <dgm:presLayoutVars>
          <dgm:bulletEnabled val="1"/>
        </dgm:presLayoutVars>
      </dgm:prSet>
      <dgm:spPr/>
      <dgm:t>
        <a:bodyPr/>
        <a:lstStyle/>
        <a:p>
          <a:endParaRPr lang="zh-CN" altLang="en-US"/>
        </a:p>
      </dgm:t>
    </dgm:pt>
  </dgm:ptLst>
  <dgm:cxnLst>
    <dgm:cxn modelId="{8A7FE71A-15F6-48DA-8100-AE074E319FD6}" type="presOf" srcId="{C4A252F3-1DCB-4D0B-B167-2ECBE473B00B}" destId="{49A3D1C9-46FA-42DB-81DF-D96EDEA0791A}" srcOrd="0" destOrd="2" presId="urn:microsoft.com/office/officeart/2005/8/layout/vList5"/>
    <dgm:cxn modelId="{6E974CAC-E465-4040-A09F-32C555B76250}" srcId="{E8440093-FB33-4DDB-9BF2-CBC15144F501}" destId="{C4A252F3-1DCB-4D0B-B167-2ECBE473B00B}" srcOrd="2" destOrd="0" parTransId="{5D018F09-0E9A-4596-AFDD-6450A6F11DC2}" sibTransId="{F44587D9-A1B2-4EB7-8BB1-0F12CE3F59A6}"/>
    <dgm:cxn modelId="{1BD0B0A8-3049-4266-A0B6-5C8A2BB271C9}" type="presOf" srcId="{0D4DA4D2-232C-43FF-98C8-972BA8484799}" destId="{49A3D1C9-46FA-42DB-81DF-D96EDEA0791A}" srcOrd="0" destOrd="10" presId="urn:microsoft.com/office/officeart/2005/8/layout/vList5"/>
    <dgm:cxn modelId="{8423B3F8-C9F0-4591-B364-ADB1138105ED}" srcId="{A460CF16-8285-4C3E-B552-4911DB646693}" destId="{E8440093-FB33-4DDB-9BF2-CBC15144F501}" srcOrd="0" destOrd="0" parTransId="{372569B9-C855-484C-AC09-2C32AC384C3F}" sibTransId="{B844108B-B0EC-4E30-8B5C-3D2BCB21BA5A}"/>
    <dgm:cxn modelId="{F46667D1-E94F-4F16-8E05-335959B4516E}" type="presOf" srcId="{AC31C43C-DDAC-47E9-9470-AD39D421973E}" destId="{49A3D1C9-46FA-42DB-81DF-D96EDEA0791A}" srcOrd="0" destOrd="7" presId="urn:microsoft.com/office/officeart/2005/8/layout/vList5"/>
    <dgm:cxn modelId="{A585E181-0E62-4138-9987-FEFA6C9C8EAF}" type="presOf" srcId="{9D58BECA-6DD5-461C-A8E8-C7E6CD3A1CC9}" destId="{49A3D1C9-46FA-42DB-81DF-D96EDEA0791A}" srcOrd="0" destOrd="0" presId="urn:microsoft.com/office/officeart/2005/8/layout/vList5"/>
    <dgm:cxn modelId="{E3EFE277-C3FB-4E7F-BADC-D81607A8146E}" srcId="{E8440093-FB33-4DDB-9BF2-CBC15144F501}" destId="{48CFFE46-1874-4FC9-8E42-8521CE067C51}" srcOrd="4" destOrd="0" parTransId="{FDDEF7E0-387A-410A-AC08-57DC647932CB}" sibTransId="{82C2D1CB-1E76-4792-9ACC-EBCFDAD8F2D1}"/>
    <dgm:cxn modelId="{DC4DBB76-0AED-4402-A501-C45B1553BC97}" srcId="{E8440093-FB33-4DDB-9BF2-CBC15144F501}" destId="{F7038ACD-39FE-4AD8-B181-3DB91137D8A3}" srcOrd="8" destOrd="0" parTransId="{F27FDB81-F9E8-468A-97BD-FD549C3DFEB0}" sibTransId="{D8A5FF62-1EF7-4CCC-AC2D-8397A7E51A02}"/>
    <dgm:cxn modelId="{23EA3F7F-3366-4C03-9CC8-EC1A298AE6C3}" type="presOf" srcId="{15B231E5-2C1B-41C9-9151-47156F7E3CA5}" destId="{49A3D1C9-46FA-42DB-81DF-D96EDEA0791A}" srcOrd="0" destOrd="3" presId="urn:microsoft.com/office/officeart/2005/8/layout/vList5"/>
    <dgm:cxn modelId="{832559BC-F5F0-4019-80DD-F5DC30FE16AA}" srcId="{E8440093-FB33-4DDB-9BF2-CBC15144F501}" destId="{1B86AD78-231F-4995-BC8D-69276D0D9A9B}" srcOrd="12" destOrd="0" parTransId="{01DC3589-80B1-4956-BCAA-75DE341BE13E}" sibTransId="{3449B14F-7A0E-478B-BA25-AFDDF6EF0004}"/>
    <dgm:cxn modelId="{A084A947-1B60-431D-9EB7-2615B751F283}" type="presOf" srcId="{A460CF16-8285-4C3E-B552-4911DB646693}" destId="{67B0E45C-75D4-4FAF-B55A-5393B7772051}" srcOrd="0" destOrd="0" presId="urn:microsoft.com/office/officeart/2005/8/layout/vList5"/>
    <dgm:cxn modelId="{CBD94C95-62C6-4596-9B07-A075BD864EA9}" type="presOf" srcId="{9F9F4A08-CAB6-4A54-9688-E85DC1519E8B}" destId="{49A3D1C9-46FA-42DB-81DF-D96EDEA0791A}" srcOrd="0" destOrd="5" presId="urn:microsoft.com/office/officeart/2005/8/layout/vList5"/>
    <dgm:cxn modelId="{EDD758EF-68B0-486C-BE02-8EA0D75817B6}" srcId="{E8440093-FB33-4DDB-9BF2-CBC15144F501}" destId="{E376113D-8B06-40D8-9B3A-F594D1DDD192}" srcOrd="6" destOrd="0" parTransId="{1EEE34A5-465A-4182-9C0C-6FE58AB72096}" sibTransId="{BB89025F-2F73-4419-A781-444F58732C95}"/>
    <dgm:cxn modelId="{37745BDF-C8CF-4F15-9974-CF1391B590DA}" type="presOf" srcId="{20E3D619-473B-49E4-8C80-DE658EAD4A2A}" destId="{49A3D1C9-46FA-42DB-81DF-D96EDEA0791A}" srcOrd="0" destOrd="9" presId="urn:microsoft.com/office/officeart/2005/8/layout/vList5"/>
    <dgm:cxn modelId="{373DF08D-00C5-422B-812F-EC55DB9E8218}" srcId="{E8440093-FB33-4DDB-9BF2-CBC15144F501}" destId="{15B231E5-2C1B-41C9-9151-47156F7E3CA5}" srcOrd="3" destOrd="0" parTransId="{70959A4A-7D12-406C-BD9D-3F886824B96B}" sibTransId="{9EC0D5F9-6241-456E-A1F5-41177F5B67E4}"/>
    <dgm:cxn modelId="{426C6311-CBE0-43BA-8A01-AFCF21450AE5}" type="presOf" srcId="{E376113D-8B06-40D8-9B3A-F594D1DDD192}" destId="{49A3D1C9-46FA-42DB-81DF-D96EDEA0791A}" srcOrd="0" destOrd="6" presId="urn:microsoft.com/office/officeart/2005/8/layout/vList5"/>
    <dgm:cxn modelId="{6D9A806B-169C-466D-ACDC-5F44D4922614}" srcId="{E8440093-FB33-4DDB-9BF2-CBC15144F501}" destId="{99CB5460-2B6D-40E1-B689-A8E908E00EC6}" srcOrd="13" destOrd="0" parTransId="{D0383208-AB71-4190-85BF-E3BA2B7ACB2C}" sibTransId="{BC69CE01-973C-41BD-9584-CFE70F197EAA}"/>
    <dgm:cxn modelId="{0B762007-BC7A-491A-8BED-CF52D68FC770}" srcId="{E8440093-FB33-4DDB-9BF2-CBC15144F501}" destId="{9F9F4A08-CAB6-4A54-9688-E85DC1519E8B}" srcOrd="5" destOrd="0" parTransId="{F9F8BA77-666E-4834-9619-9D82536963EF}" sibTransId="{020737C8-F6E6-4D5D-AC66-678347A9DDEE}"/>
    <dgm:cxn modelId="{CF3284F2-B94A-47BB-9C2F-23FFB598F35E}" srcId="{E8440093-FB33-4DDB-9BF2-CBC15144F501}" destId="{69072E7C-3CB6-4598-B859-5FD0D627D6E9}" srcOrd="1" destOrd="0" parTransId="{18F19E1A-7D3C-41E1-9163-DC97839BFCA7}" sibTransId="{B1E79720-CB30-4198-84BF-A9D21D59F91B}"/>
    <dgm:cxn modelId="{CDDBE936-3E51-4478-98EE-213155990331}" type="presOf" srcId="{69072E7C-3CB6-4598-B859-5FD0D627D6E9}" destId="{49A3D1C9-46FA-42DB-81DF-D96EDEA0791A}" srcOrd="0" destOrd="1" presId="urn:microsoft.com/office/officeart/2005/8/layout/vList5"/>
    <dgm:cxn modelId="{3A65FAF4-AC91-4088-8CB6-887B814DDE2A}" type="presOf" srcId="{48CFFE46-1874-4FC9-8E42-8521CE067C51}" destId="{49A3D1C9-46FA-42DB-81DF-D96EDEA0791A}" srcOrd="0" destOrd="4" presId="urn:microsoft.com/office/officeart/2005/8/layout/vList5"/>
    <dgm:cxn modelId="{46713878-BBB1-4E0A-9D81-5B9835AC28A7}" type="presOf" srcId="{1B86AD78-231F-4995-BC8D-69276D0D9A9B}" destId="{49A3D1C9-46FA-42DB-81DF-D96EDEA0791A}" srcOrd="0" destOrd="12" presId="urn:microsoft.com/office/officeart/2005/8/layout/vList5"/>
    <dgm:cxn modelId="{C7ECC150-CDDF-47ED-A9F2-AA9C93F30DFA}" type="presOf" srcId="{E8440093-FB33-4DDB-9BF2-CBC15144F501}" destId="{52720201-2F2E-453A-BCC4-897212CE0659}" srcOrd="0" destOrd="0" presId="urn:microsoft.com/office/officeart/2005/8/layout/vList5"/>
    <dgm:cxn modelId="{650F7F30-9A7E-473C-9028-BB09CBA43491}" type="presOf" srcId="{F7038ACD-39FE-4AD8-B181-3DB91137D8A3}" destId="{49A3D1C9-46FA-42DB-81DF-D96EDEA0791A}" srcOrd="0" destOrd="8" presId="urn:microsoft.com/office/officeart/2005/8/layout/vList5"/>
    <dgm:cxn modelId="{D0C8BA44-A7BC-40CE-9266-114B1562B37B}" type="presOf" srcId="{C9E65F23-98D5-4C35-8039-1A914A050ADD}" destId="{49A3D1C9-46FA-42DB-81DF-D96EDEA0791A}" srcOrd="0" destOrd="11" presId="urn:microsoft.com/office/officeart/2005/8/layout/vList5"/>
    <dgm:cxn modelId="{DF3536D3-745F-4F0B-9897-1E0B5C26FF60}" srcId="{E8440093-FB33-4DDB-9BF2-CBC15144F501}" destId="{20E3D619-473B-49E4-8C80-DE658EAD4A2A}" srcOrd="9" destOrd="0" parTransId="{91E84BBB-C3A2-4A0C-B2E7-1367CB28180E}" sibTransId="{93E911A2-AACC-403E-8127-9ADC027550F2}"/>
    <dgm:cxn modelId="{FFF4F98A-77AE-4A66-8039-9A943DEC7F96}" srcId="{E8440093-FB33-4DDB-9BF2-CBC15144F501}" destId="{9D58BECA-6DD5-461C-A8E8-C7E6CD3A1CC9}" srcOrd="0" destOrd="0" parTransId="{E41ADA70-A2C1-49C7-9EC3-FA02E7849A04}" sibTransId="{3A43FC50-9C76-499F-A0D9-3C792992F8B0}"/>
    <dgm:cxn modelId="{5AB706A7-45F4-46F7-9256-89126602D192}" srcId="{E8440093-FB33-4DDB-9BF2-CBC15144F501}" destId="{C9E65F23-98D5-4C35-8039-1A914A050ADD}" srcOrd="11" destOrd="0" parTransId="{807FE4C9-4060-4834-A5D4-81A53A2F42B8}" sibTransId="{46084EE0-053C-4E6D-BA7C-3A8401435B9F}"/>
    <dgm:cxn modelId="{DE8848A8-D3AA-4B56-A798-E06E9F72D7A3}" srcId="{E8440093-FB33-4DDB-9BF2-CBC15144F501}" destId="{0D4DA4D2-232C-43FF-98C8-972BA8484799}" srcOrd="10" destOrd="0" parTransId="{7D897809-E61E-4CF8-B575-A9B9EA4D2C63}" sibTransId="{93FE6193-0C9E-41BC-9F93-9EB5CCB85C6E}"/>
    <dgm:cxn modelId="{10CAA4F6-D99B-4350-B2D1-A2E0134B377B}" srcId="{E8440093-FB33-4DDB-9BF2-CBC15144F501}" destId="{AC31C43C-DDAC-47E9-9470-AD39D421973E}" srcOrd="7" destOrd="0" parTransId="{F50575EA-6FE5-44B8-9AAB-134A00EB176F}" sibTransId="{AD541DF0-A675-4910-ADE2-4B47C8EAE506}"/>
    <dgm:cxn modelId="{3F240AA3-636F-4CBB-8B6F-D1EDBCDACACE}" type="presOf" srcId="{99CB5460-2B6D-40E1-B689-A8E908E00EC6}" destId="{49A3D1C9-46FA-42DB-81DF-D96EDEA0791A}" srcOrd="0" destOrd="13" presId="urn:microsoft.com/office/officeart/2005/8/layout/vList5"/>
    <dgm:cxn modelId="{50B8BA4E-07A3-4B23-B560-8C07FF1E187A}" type="presParOf" srcId="{67B0E45C-75D4-4FAF-B55A-5393B7772051}" destId="{EC87BD39-88E8-46BE-AC54-0747A81BD98E}" srcOrd="0" destOrd="0" presId="urn:microsoft.com/office/officeart/2005/8/layout/vList5"/>
    <dgm:cxn modelId="{52848B72-EBFE-4334-8653-D2B4CBC4E415}" type="presParOf" srcId="{EC87BD39-88E8-46BE-AC54-0747A81BD98E}" destId="{52720201-2F2E-453A-BCC4-897212CE0659}" srcOrd="0" destOrd="0" presId="urn:microsoft.com/office/officeart/2005/8/layout/vList5"/>
    <dgm:cxn modelId="{BC276DF9-1EFA-4A2D-B6A5-445586580FC9}" type="presParOf" srcId="{EC87BD39-88E8-46BE-AC54-0747A81BD98E}" destId="{49A3D1C9-46FA-42DB-81DF-D96EDEA0791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F10AB0-7915-4239-9271-4F1F19A7A5B4}" type="doc">
      <dgm:prSet loTypeId="urn:microsoft.com/office/officeart/2005/8/layout/process4" loCatId="list" qsTypeId="urn:microsoft.com/office/officeart/2005/8/quickstyle/3d4" qsCatId="3D" csTypeId="urn:microsoft.com/office/officeart/2005/8/colors/accent1_2" csCatId="accent1" phldr="1"/>
      <dgm:spPr/>
      <dgm:t>
        <a:bodyPr/>
        <a:lstStyle/>
        <a:p>
          <a:endParaRPr lang="zh-CN" altLang="en-US"/>
        </a:p>
      </dgm:t>
    </dgm:pt>
    <dgm:pt modelId="{EA46DFCC-1CEB-41E0-80BA-14CC8F85967B}">
      <dgm:prSet phldrT="[文本]" custT="1"/>
      <dgm:spPr/>
      <dgm:t>
        <a:bodyPr/>
        <a:lstStyle/>
        <a:p>
          <a:r>
            <a:rPr lang="en-US" altLang="zh-CN" sz="2000" dirty="0" smtClean="0"/>
            <a:t>FDI</a:t>
          </a:r>
          <a:r>
            <a:rPr lang="zh-CN" altLang="en-US" sz="2000" dirty="0" smtClean="0"/>
            <a:t>初始设立</a:t>
          </a:r>
          <a:endParaRPr lang="zh-CN" altLang="en-US" sz="2000" dirty="0"/>
        </a:p>
      </dgm:t>
    </dgm:pt>
    <dgm:pt modelId="{09871126-6E6B-4484-A068-3E335FF3D18C}" type="parTrans" cxnId="{BB6069F7-A9F9-4084-A9DC-E5419EF02F8A}">
      <dgm:prSet/>
      <dgm:spPr/>
      <dgm:t>
        <a:bodyPr/>
        <a:lstStyle/>
        <a:p>
          <a:endParaRPr lang="zh-CN" altLang="en-US"/>
        </a:p>
      </dgm:t>
    </dgm:pt>
    <dgm:pt modelId="{30B58709-4ED3-4822-926C-F7D1D772B48B}" type="sibTrans" cxnId="{BB6069F7-A9F9-4084-A9DC-E5419EF02F8A}">
      <dgm:prSet/>
      <dgm:spPr/>
      <dgm:t>
        <a:bodyPr/>
        <a:lstStyle/>
        <a:p>
          <a:endParaRPr lang="zh-CN" altLang="en-US"/>
        </a:p>
      </dgm:t>
    </dgm:pt>
    <dgm:pt modelId="{38BDB7A5-6895-4A91-A9A5-6D21917C6F21}">
      <dgm:prSet phldrT="[文本]" custT="1"/>
      <dgm:spPr/>
      <dgm:t>
        <a:bodyPr/>
        <a:lstStyle/>
        <a:p>
          <a:r>
            <a:rPr lang="zh-CN" altLang="en-US" sz="1600" dirty="0" smtClean="0"/>
            <a:t>新设投资（前期费用账户）</a:t>
          </a:r>
          <a:endParaRPr lang="zh-CN" altLang="en-US" sz="1600" dirty="0"/>
        </a:p>
      </dgm:t>
    </dgm:pt>
    <dgm:pt modelId="{8CD968CB-2EB7-4212-9E8F-C74BA920C0AF}" type="parTrans" cxnId="{72123C11-6ACA-4550-A061-E4A5998AF2C9}">
      <dgm:prSet/>
      <dgm:spPr/>
      <dgm:t>
        <a:bodyPr/>
        <a:lstStyle/>
        <a:p>
          <a:endParaRPr lang="zh-CN" altLang="en-US"/>
        </a:p>
      </dgm:t>
    </dgm:pt>
    <dgm:pt modelId="{6EBA2A1A-5543-431D-B8FC-65CAB29A3A32}" type="sibTrans" cxnId="{72123C11-6ACA-4550-A061-E4A5998AF2C9}">
      <dgm:prSet/>
      <dgm:spPr/>
      <dgm:t>
        <a:bodyPr/>
        <a:lstStyle/>
        <a:p>
          <a:endParaRPr lang="zh-CN" altLang="en-US"/>
        </a:p>
      </dgm:t>
    </dgm:pt>
    <dgm:pt modelId="{772338E7-2EC3-42A2-AD8C-FC1EDFEFF4AF}">
      <dgm:prSet phldrT="[文本]" custT="1"/>
      <dgm:spPr/>
      <dgm:t>
        <a:bodyPr/>
        <a:lstStyle/>
        <a:p>
          <a:r>
            <a:rPr lang="zh-CN" altLang="en-US" sz="1600" dirty="0" smtClean="0"/>
            <a:t>再投资（再投资专用账户）</a:t>
          </a:r>
          <a:endParaRPr lang="zh-CN" altLang="en-US" sz="1600" dirty="0"/>
        </a:p>
      </dgm:t>
    </dgm:pt>
    <dgm:pt modelId="{E0E95C46-B0C2-4409-BB5A-6DA047C2976B}" type="parTrans" cxnId="{6909481C-9782-4EA4-8EF3-DC6823B8A46D}">
      <dgm:prSet/>
      <dgm:spPr/>
      <dgm:t>
        <a:bodyPr/>
        <a:lstStyle/>
        <a:p>
          <a:endParaRPr lang="zh-CN" altLang="en-US"/>
        </a:p>
      </dgm:t>
    </dgm:pt>
    <dgm:pt modelId="{54153578-9132-4B5B-AE20-BF2D0A5F732F}" type="sibTrans" cxnId="{6909481C-9782-4EA4-8EF3-DC6823B8A46D}">
      <dgm:prSet/>
      <dgm:spPr/>
      <dgm:t>
        <a:bodyPr/>
        <a:lstStyle/>
        <a:p>
          <a:endParaRPr lang="zh-CN" altLang="en-US"/>
        </a:p>
      </dgm:t>
    </dgm:pt>
    <dgm:pt modelId="{9CE364FB-E04E-46C0-B5DE-3BFD255080AD}">
      <dgm:prSet phldrT="[文本]" custT="1"/>
      <dgm:spPr/>
      <dgm:t>
        <a:bodyPr/>
        <a:lstStyle/>
        <a:p>
          <a:r>
            <a:rPr lang="en-US" altLang="zh-CN" sz="2000" dirty="0" smtClean="0"/>
            <a:t>FDI</a:t>
          </a:r>
          <a:r>
            <a:rPr lang="zh-CN" altLang="en-US" sz="2000" dirty="0" smtClean="0"/>
            <a:t>变更资本</a:t>
          </a:r>
          <a:endParaRPr lang="zh-CN" altLang="en-US" sz="2000" dirty="0"/>
        </a:p>
      </dgm:t>
    </dgm:pt>
    <dgm:pt modelId="{5B6F1D0B-4AB8-4579-B471-FE04B30F5DB1}" type="parTrans" cxnId="{00532A09-E013-48CB-A6A0-5EFC9A92C303}">
      <dgm:prSet/>
      <dgm:spPr/>
      <dgm:t>
        <a:bodyPr/>
        <a:lstStyle/>
        <a:p>
          <a:endParaRPr lang="zh-CN" altLang="en-US"/>
        </a:p>
      </dgm:t>
    </dgm:pt>
    <dgm:pt modelId="{20BEF505-A7F6-4FFA-9022-823015547D17}" type="sibTrans" cxnId="{00532A09-E013-48CB-A6A0-5EFC9A92C303}">
      <dgm:prSet/>
      <dgm:spPr/>
      <dgm:t>
        <a:bodyPr/>
        <a:lstStyle/>
        <a:p>
          <a:endParaRPr lang="zh-CN" altLang="en-US"/>
        </a:p>
      </dgm:t>
    </dgm:pt>
    <dgm:pt modelId="{F36159A2-6B26-4229-8EE2-3C35E68D77FA}">
      <dgm:prSet phldrT="[文本]" custT="1"/>
      <dgm:spPr/>
      <dgm:t>
        <a:bodyPr/>
        <a:lstStyle/>
        <a:p>
          <a:r>
            <a:rPr lang="zh-CN" altLang="en-US" sz="1600" dirty="0" smtClean="0"/>
            <a:t>增加资本（资本金账户）</a:t>
          </a:r>
          <a:endParaRPr lang="zh-CN" altLang="en-US" sz="1600" dirty="0"/>
        </a:p>
      </dgm:t>
    </dgm:pt>
    <dgm:pt modelId="{0A651B68-824B-45FA-B912-B67182A93EEF}" type="parTrans" cxnId="{BF407A70-DC4D-4351-B8C1-BEA1CC4D8FE1}">
      <dgm:prSet/>
      <dgm:spPr/>
      <dgm:t>
        <a:bodyPr/>
        <a:lstStyle/>
        <a:p>
          <a:endParaRPr lang="zh-CN" altLang="en-US"/>
        </a:p>
      </dgm:t>
    </dgm:pt>
    <dgm:pt modelId="{BAD7D9FE-D782-4D86-8700-C18900FC5CC6}" type="sibTrans" cxnId="{BF407A70-DC4D-4351-B8C1-BEA1CC4D8FE1}">
      <dgm:prSet/>
      <dgm:spPr/>
      <dgm:t>
        <a:bodyPr/>
        <a:lstStyle/>
        <a:p>
          <a:endParaRPr lang="zh-CN" altLang="en-US"/>
        </a:p>
      </dgm:t>
    </dgm:pt>
    <dgm:pt modelId="{D1AF9C7B-539A-4407-B480-7D1171FEA687}">
      <dgm:prSet phldrT="[文本]" custT="1"/>
      <dgm:spPr/>
      <dgm:t>
        <a:bodyPr/>
        <a:lstStyle/>
        <a:p>
          <a:r>
            <a:rPr lang="zh-CN" altLang="en-US" sz="1600" dirty="0" smtClean="0"/>
            <a:t>转让资本（无专门帐户）</a:t>
          </a:r>
          <a:endParaRPr lang="zh-CN" altLang="en-US" sz="1600" dirty="0"/>
        </a:p>
      </dgm:t>
    </dgm:pt>
    <dgm:pt modelId="{B8689364-8A40-4EB9-A5A0-384EB326ABFF}" type="parTrans" cxnId="{66CED2A0-86E7-4AC0-B42A-B1831CD8AC90}">
      <dgm:prSet/>
      <dgm:spPr/>
      <dgm:t>
        <a:bodyPr/>
        <a:lstStyle/>
        <a:p>
          <a:endParaRPr lang="zh-CN" altLang="en-US"/>
        </a:p>
      </dgm:t>
    </dgm:pt>
    <dgm:pt modelId="{C4F24C32-5E93-4A93-A856-3E5DFB673156}" type="sibTrans" cxnId="{66CED2A0-86E7-4AC0-B42A-B1831CD8AC90}">
      <dgm:prSet/>
      <dgm:spPr/>
      <dgm:t>
        <a:bodyPr/>
        <a:lstStyle/>
        <a:p>
          <a:endParaRPr lang="zh-CN" altLang="en-US"/>
        </a:p>
      </dgm:t>
    </dgm:pt>
    <dgm:pt modelId="{5D4B7F08-8523-4512-9927-2C7A267E710A}">
      <dgm:prSet phldrT="[文本]" custT="1"/>
      <dgm:spPr/>
      <dgm:t>
        <a:bodyPr/>
        <a:lstStyle/>
        <a:p>
          <a:r>
            <a:rPr lang="en-US" altLang="zh-CN" sz="2000" dirty="0" smtClean="0"/>
            <a:t>FDI</a:t>
          </a:r>
          <a:r>
            <a:rPr lang="zh-CN" altLang="en-US" sz="2000" dirty="0" smtClean="0"/>
            <a:t>投资注销</a:t>
          </a:r>
          <a:endParaRPr lang="zh-CN" altLang="en-US" sz="2000" dirty="0"/>
        </a:p>
      </dgm:t>
    </dgm:pt>
    <dgm:pt modelId="{AC85E92F-627D-4934-A7A7-AF4E65E07C01}" type="parTrans" cxnId="{04C068EB-B680-4665-97CC-32E8574C59D1}">
      <dgm:prSet/>
      <dgm:spPr/>
      <dgm:t>
        <a:bodyPr/>
        <a:lstStyle/>
        <a:p>
          <a:endParaRPr lang="zh-CN" altLang="en-US"/>
        </a:p>
      </dgm:t>
    </dgm:pt>
    <dgm:pt modelId="{CB06B82C-F86C-4B45-AC32-09FD394280C6}" type="sibTrans" cxnId="{04C068EB-B680-4665-97CC-32E8574C59D1}">
      <dgm:prSet/>
      <dgm:spPr/>
      <dgm:t>
        <a:bodyPr/>
        <a:lstStyle/>
        <a:p>
          <a:endParaRPr lang="zh-CN" altLang="en-US"/>
        </a:p>
      </dgm:t>
    </dgm:pt>
    <dgm:pt modelId="{ED3C9529-4683-4C9C-B027-D5F482D1D620}">
      <dgm:prSet phldrT="[文本]" custT="1"/>
      <dgm:spPr/>
      <dgm:t>
        <a:bodyPr/>
        <a:lstStyle/>
        <a:p>
          <a:r>
            <a:rPr lang="zh-CN" altLang="en-US" sz="1600" dirty="0" smtClean="0"/>
            <a:t>转让退出（无专门帐户）</a:t>
          </a:r>
          <a:endParaRPr lang="zh-CN" altLang="en-US" sz="1600" dirty="0"/>
        </a:p>
      </dgm:t>
    </dgm:pt>
    <dgm:pt modelId="{AA801672-AA8A-4C7B-8107-771240878137}" type="parTrans" cxnId="{128BCD3C-10CF-4749-9C3B-9E104F57C24D}">
      <dgm:prSet/>
      <dgm:spPr/>
      <dgm:t>
        <a:bodyPr/>
        <a:lstStyle/>
        <a:p>
          <a:endParaRPr lang="zh-CN" altLang="en-US"/>
        </a:p>
      </dgm:t>
    </dgm:pt>
    <dgm:pt modelId="{3AE58773-515F-43E0-8208-439F9F495030}" type="sibTrans" cxnId="{128BCD3C-10CF-4749-9C3B-9E104F57C24D}">
      <dgm:prSet/>
      <dgm:spPr/>
      <dgm:t>
        <a:bodyPr/>
        <a:lstStyle/>
        <a:p>
          <a:endParaRPr lang="zh-CN" altLang="en-US"/>
        </a:p>
      </dgm:t>
    </dgm:pt>
    <dgm:pt modelId="{87E2159E-AE78-4932-A39E-BCA22CAA7B24}">
      <dgm:prSet phldrT="[文本]" custT="1"/>
      <dgm:spPr/>
      <dgm:t>
        <a:bodyPr/>
        <a:lstStyle/>
        <a:p>
          <a:r>
            <a:rPr lang="zh-CN" altLang="en-US" sz="1600" dirty="0" smtClean="0"/>
            <a:t>清算退出（无专门帐户）</a:t>
          </a:r>
          <a:endParaRPr lang="zh-CN" altLang="en-US" sz="1600" dirty="0"/>
        </a:p>
      </dgm:t>
    </dgm:pt>
    <dgm:pt modelId="{EA667DAC-DDF8-442B-AA0F-E8168B5D54A3}" type="parTrans" cxnId="{F2F54DA3-1B29-456D-9A2E-35C17A594245}">
      <dgm:prSet/>
      <dgm:spPr/>
      <dgm:t>
        <a:bodyPr/>
        <a:lstStyle/>
        <a:p>
          <a:endParaRPr lang="zh-CN" altLang="en-US"/>
        </a:p>
      </dgm:t>
    </dgm:pt>
    <dgm:pt modelId="{10E01150-895B-46C2-9F80-39A65F88E3C7}" type="sibTrans" cxnId="{F2F54DA3-1B29-456D-9A2E-35C17A594245}">
      <dgm:prSet/>
      <dgm:spPr/>
      <dgm:t>
        <a:bodyPr/>
        <a:lstStyle/>
        <a:p>
          <a:endParaRPr lang="zh-CN" altLang="en-US"/>
        </a:p>
      </dgm:t>
    </dgm:pt>
    <dgm:pt modelId="{23165257-E131-47A0-B85C-2667644CB6C9}">
      <dgm:prSet phldrT="[文本]" custT="1"/>
      <dgm:spPr/>
      <dgm:t>
        <a:bodyPr/>
        <a:lstStyle/>
        <a:p>
          <a:r>
            <a:rPr lang="zh-CN" altLang="en-US" sz="1600" dirty="0" smtClean="0"/>
            <a:t>减少资本（无专门帐户）</a:t>
          </a:r>
          <a:endParaRPr lang="zh-CN" altLang="en-US" sz="1600" dirty="0"/>
        </a:p>
      </dgm:t>
    </dgm:pt>
    <dgm:pt modelId="{66A78757-59D9-4F9F-AC9A-C547D885E920}" type="parTrans" cxnId="{342B9801-34D3-47B0-AD11-199A86B3D540}">
      <dgm:prSet/>
      <dgm:spPr/>
      <dgm:t>
        <a:bodyPr/>
        <a:lstStyle/>
        <a:p>
          <a:endParaRPr lang="zh-CN" altLang="en-US"/>
        </a:p>
      </dgm:t>
    </dgm:pt>
    <dgm:pt modelId="{8FA450BC-5FA8-41ED-9C65-B284B3380836}" type="sibTrans" cxnId="{342B9801-34D3-47B0-AD11-199A86B3D540}">
      <dgm:prSet/>
      <dgm:spPr/>
      <dgm:t>
        <a:bodyPr/>
        <a:lstStyle/>
        <a:p>
          <a:endParaRPr lang="zh-CN" altLang="en-US"/>
        </a:p>
      </dgm:t>
    </dgm:pt>
    <dgm:pt modelId="{973ADD85-0AAA-4E7A-8A65-A20DDF5E0F61}">
      <dgm:prSet phldrT="[文本]"/>
      <dgm:spPr/>
      <dgm:t>
        <a:bodyPr/>
        <a:lstStyle/>
        <a:p>
          <a:r>
            <a:rPr lang="zh-CN" altLang="en-US" dirty="0" smtClean="0"/>
            <a:t>新设投资（资本金账户）</a:t>
          </a:r>
          <a:endParaRPr lang="zh-CN" altLang="en-US" dirty="0"/>
        </a:p>
      </dgm:t>
    </dgm:pt>
    <dgm:pt modelId="{0B6C27D8-10B0-4B20-B1C8-B43BB1BF1922}" type="parTrans" cxnId="{4341E4D7-3F11-424E-8D01-FEEA3ECCB520}">
      <dgm:prSet/>
      <dgm:spPr/>
      <dgm:t>
        <a:bodyPr/>
        <a:lstStyle/>
        <a:p>
          <a:endParaRPr lang="zh-CN" altLang="en-US"/>
        </a:p>
      </dgm:t>
    </dgm:pt>
    <dgm:pt modelId="{6B5E33A5-BFB6-49C0-B9A8-8776228A9602}" type="sibTrans" cxnId="{4341E4D7-3F11-424E-8D01-FEEA3ECCB520}">
      <dgm:prSet/>
      <dgm:spPr/>
      <dgm:t>
        <a:bodyPr/>
        <a:lstStyle/>
        <a:p>
          <a:endParaRPr lang="zh-CN" altLang="en-US"/>
        </a:p>
      </dgm:t>
    </dgm:pt>
    <dgm:pt modelId="{4ABC2BDA-932A-4F90-9D94-064940D15368}">
      <dgm:prSet phldrT="[文本]"/>
      <dgm:spPr/>
      <dgm:t>
        <a:bodyPr/>
        <a:lstStyle/>
        <a:p>
          <a:r>
            <a:rPr lang="zh-CN" altLang="en-US" dirty="0" smtClean="0"/>
            <a:t>并购投资（境内资产变现账户）</a:t>
          </a:r>
          <a:endParaRPr lang="zh-CN" altLang="en-US" dirty="0"/>
        </a:p>
      </dgm:t>
    </dgm:pt>
    <dgm:pt modelId="{39EE563F-28A7-4432-8B69-AA4830F2E492}" type="parTrans" cxnId="{6C87DAC0-8692-48AA-80E5-7A3F1A5F17E5}">
      <dgm:prSet/>
      <dgm:spPr/>
      <dgm:t>
        <a:bodyPr/>
        <a:lstStyle/>
        <a:p>
          <a:endParaRPr lang="zh-CN" altLang="en-US"/>
        </a:p>
      </dgm:t>
    </dgm:pt>
    <dgm:pt modelId="{E6618800-1A1E-4305-995A-2F0E292037CE}" type="sibTrans" cxnId="{6C87DAC0-8692-48AA-80E5-7A3F1A5F17E5}">
      <dgm:prSet/>
      <dgm:spPr/>
      <dgm:t>
        <a:bodyPr/>
        <a:lstStyle/>
        <a:p>
          <a:endParaRPr lang="zh-CN" altLang="en-US"/>
        </a:p>
      </dgm:t>
    </dgm:pt>
    <dgm:pt modelId="{CF0CE5B1-5AA0-4A0B-980F-3592A281173B}">
      <dgm:prSet phldrT="[文本]"/>
      <dgm:spPr/>
      <dgm:t>
        <a:bodyPr/>
        <a:lstStyle/>
        <a:p>
          <a:r>
            <a:rPr lang="zh-CN" altLang="en-US" dirty="0" smtClean="0"/>
            <a:t>外汇保证金（外汇保证金账户）</a:t>
          </a:r>
          <a:endParaRPr lang="zh-CN" altLang="en-US" dirty="0"/>
        </a:p>
      </dgm:t>
    </dgm:pt>
    <dgm:pt modelId="{68670D95-13D2-4F1D-BC94-C239594F4CD3}" type="parTrans" cxnId="{47DC097B-0170-4A95-9F4F-3EEC52EC933B}">
      <dgm:prSet/>
      <dgm:spPr/>
      <dgm:t>
        <a:bodyPr/>
        <a:lstStyle/>
        <a:p>
          <a:endParaRPr lang="zh-CN" altLang="en-US"/>
        </a:p>
      </dgm:t>
    </dgm:pt>
    <dgm:pt modelId="{7AF3EF42-515B-42AB-9C22-A82561710FB6}" type="sibTrans" cxnId="{47DC097B-0170-4A95-9F4F-3EEC52EC933B}">
      <dgm:prSet/>
      <dgm:spPr/>
      <dgm:t>
        <a:bodyPr/>
        <a:lstStyle/>
        <a:p>
          <a:endParaRPr lang="zh-CN" altLang="en-US"/>
        </a:p>
      </dgm:t>
    </dgm:pt>
    <dgm:pt modelId="{D3BF217A-65AE-4B99-A2E2-05817DE511BD}" type="pres">
      <dgm:prSet presAssocID="{52F10AB0-7915-4239-9271-4F1F19A7A5B4}" presName="Name0" presStyleCnt="0">
        <dgm:presLayoutVars>
          <dgm:dir/>
          <dgm:animLvl val="lvl"/>
          <dgm:resizeHandles val="exact"/>
        </dgm:presLayoutVars>
      </dgm:prSet>
      <dgm:spPr/>
      <dgm:t>
        <a:bodyPr/>
        <a:lstStyle/>
        <a:p>
          <a:endParaRPr lang="zh-CN" altLang="en-US"/>
        </a:p>
      </dgm:t>
    </dgm:pt>
    <dgm:pt modelId="{5D1461C5-66ED-4AF1-B1B0-81DFAE877533}" type="pres">
      <dgm:prSet presAssocID="{5D4B7F08-8523-4512-9927-2C7A267E710A}" presName="boxAndChildren" presStyleCnt="0"/>
      <dgm:spPr/>
      <dgm:t>
        <a:bodyPr/>
        <a:lstStyle/>
        <a:p>
          <a:endParaRPr lang="zh-CN" altLang="en-US"/>
        </a:p>
      </dgm:t>
    </dgm:pt>
    <dgm:pt modelId="{93B03478-7B3D-4A61-836F-0A79BFA5C19A}" type="pres">
      <dgm:prSet presAssocID="{5D4B7F08-8523-4512-9927-2C7A267E710A}" presName="parentTextBox" presStyleLbl="node1" presStyleIdx="0" presStyleCnt="3"/>
      <dgm:spPr/>
      <dgm:t>
        <a:bodyPr/>
        <a:lstStyle/>
        <a:p>
          <a:endParaRPr lang="zh-CN" altLang="en-US"/>
        </a:p>
      </dgm:t>
    </dgm:pt>
    <dgm:pt modelId="{0CC6A464-D5BB-4ABF-80DD-0AAD9DA7723E}" type="pres">
      <dgm:prSet presAssocID="{5D4B7F08-8523-4512-9927-2C7A267E710A}" presName="entireBox" presStyleLbl="node1" presStyleIdx="0" presStyleCnt="3"/>
      <dgm:spPr/>
      <dgm:t>
        <a:bodyPr/>
        <a:lstStyle/>
        <a:p>
          <a:endParaRPr lang="zh-CN" altLang="en-US"/>
        </a:p>
      </dgm:t>
    </dgm:pt>
    <dgm:pt modelId="{D16099B9-315F-4178-9258-D8F9BA3214EB}" type="pres">
      <dgm:prSet presAssocID="{5D4B7F08-8523-4512-9927-2C7A267E710A}" presName="descendantBox" presStyleCnt="0"/>
      <dgm:spPr/>
      <dgm:t>
        <a:bodyPr/>
        <a:lstStyle/>
        <a:p>
          <a:endParaRPr lang="zh-CN" altLang="en-US"/>
        </a:p>
      </dgm:t>
    </dgm:pt>
    <dgm:pt modelId="{6C4E6D94-0827-4263-9BA5-24E5E4131795}" type="pres">
      <dgm:prSet presAssocID="{ED3C9529-4683-4C9C-B027-D5F482D1D620}" presName="childTextBox" presStyleLbl="fgAccFollowNode1" presStyleIdx="0" presStyleCnt="10">
        <dgm:presLayoutVars>
          <dgm:bulletEnabled val="1"/>
        </dgm:presLayoutVars>
      </dgm:prSet>
      <dgm:spPr/>
      <dgm:t>
        <a:bodyPr/>
        <a:lstStyle/>
        <a:p>
          <a:endParaRPr lang="zh-CN" altLang="en-US"/>
        </a:p>
      </dgm:t>
    </dgm:pt>
    <dgm:pt modelId="{2BEAFF49-C37A-4E36-800B-05390583FBEA}" type="pres">
      <dgm:prSet presAssocID="{87E2159E-AE78-4932-A39E-BCA22CAA7B24}" presName="childTextBox" presStyleLbl="fgAccFollowNode1" presStyleIdx="1" presStyleCnt="10">
        <dgm:presLayoutVars>
          <dgm:bulletEnabled val="1"/>
        </dgm:presLayoutVars>
      </dgm:prSet>
      <dgm:spPr/>
      <dgm:t>
        <a:bodyPr/>
        <a:lstStyle/>
        <a:p>
          <a:endParaRPr lang="zh-CN" altLang="en-US"/>
        </a:p>
      </dgm:t>
    </dgm:pt>
    <dgm:pt modelId="{F56F6A85-7FFA-4829-A9D0-2B158AC4819C}" type="pres">
      <dgm:prSet presAssocID="{20BEF505-A7F6-4FFA-9022-823015547D17}" presName="sp" presStyleCnt="0"/>
      <dgm:spPr/>
      <dgm:t>
        <a:bodyPr/>
        <a:lstStyle/>
        <a:p>
          <a:endParaRPr lang="zh-CN" altLang="en-US"/>
        </a:p>
      </dgm:t>
    </dgm:pt>
    <dgm:pt modelId="{CAC7FAEC-455D-4709-8B15-1DAEADB8C201}" type="pres">
      <dgm:prSet presAssocID="{9CE364FB-E04E-46C0-B5DE-3BFD255080AD}" presName="arrowAndChildren" presStyleCnt="0"/>
      <dgm:spPr/>
      <dgm:t>
        <a:bodyPr/>
        <a:lstStyle/>
        <a:p>
          <a:endParaRPr lang="zh-CN" altLang="en-US"/>
        </a:p>
      </dgm:t>
    </dgm:pt>
    <dgm:pt modelId="{3F17ADC5-A649-4F50-A572-95A3A66A78DC}" type="pres">
      <dgm:prSet presAssocID="{9CE364FB-E04E-46C0-B5DE-3BFD255080AD}" presName="parentTextArrow" presStyleLbl="node1" presStyleIdx="0" presStyleCnt="3"/>
      <dgm:spPr/>
      <dgm:t>
        <a:bodyPr/>
        <a:lstStyle/>
        <a:p>
          <a:endParaRPr lang="zh-CN" altLang="en-US"/>
        </a:p>
      </dgm:t>
    </dgm:pt>
    <dgm:pt modelId="{5F853B44-1196-4458-830E-037B410357D0}" type="pres">
      <dgm:prSet presAssocID="{9CE364FB-E04E-46C0-B5DE-3BFD255080AD}" presName="arrow" presStyleLbl="node1" presStyleIdx="1" presStyleCnt="3"/>
      <dgm:spPr/>
      <dgm:t>
        <a:bodyPr/>
        <a:lstStyle/>
        <a:p>
          <a:endParaRPr lang="zh-CN" altLang="en-US"/>
        </a:p>
      </dgm:t>
    </dgm:pt>
    <dgm:pt modelId="{0A175E12-86DD-4C4D-848C-A1567E0C8F97}" type="pres">
      <dgm:prSet presAssocID="{9CE364FB-E04E-46C0-B5DE-3BFD255080AD}" presName="descendantArrow" presStyleCnt="0"/>
      <dgm:spPr/>
      <dgm:t>
        <a:bodyPr/>
        <a:lstStyle/>
        <a:p>
          <a:endParaRPr lang="zh-CN" altLang="en-US"/>
        </a:p>
      </dgm:t>
    </dgm:pt>
    <dgm:pt modelId="{AB918B37-A11F-4565-BE7D-D449E29CB61D}" type="pres">
      <dgm:prSet presAssocID="{F36159A2-6B26-4229-8EE2-3C35E68D77FA}" presName="childTextArrow" presStyleLbl="fgAccFollowNode1" presStyleIdx="2" presStyleCnt="10">
        <dgm:presLayoutVars>
          <dgm:bulletEnabled val="1"/>
        </dgm:presLayoutVars>
      </dgm:prSet>
      <dgm:spPr/>
      <dgm:t>
        <a:bodyPr/>
        <a:lstStyle/>
        <a:p>
          <a:endParaRPr lang="zh-CN" altLang="en-US"/>
        </a:p>
      </dgm:t>
    </dgm:pt>
    <dgm:pt modelId="{12CF1ABD-5ED7-4210-8D8B-9B1A0062E666}" type="pres">
      <dgm:prSet presAssocID="{23165257-E131-47A0-B85C-2667644CB6C9}" presName="childTextArrow" presStyleLbl="fgAccFollowNode1" presStyleIdx="3" presStyleCnt="10">
        <dgm:presLayoutVars>
          <dgm:bulletEnabled val="1"/>
        </dgm:presLayoutVars>
      </dgm:prSet>
      <dgm:spPr/>
      <dgm:t>
        <a:bodyPr/>
        <a:lstStyle/>
        <a:p>
          <a:endParaRPr lang="zh-CN" altLang="en-US"/>
        </a:p>
      </dgm:t>
    </dgm:pt>
    <dgm:pt modelId="{2DC63217-94FD-45DE-91E6-9F39303AA065}" type="pres">
      <dgm:prSet presAssocID="{D1AF9C7B-539A-4407-B480-7D1171FEA687}" presName="childTextArrow" presStyleLbl="fgAccFollowNode1" presStyleIdx="4" presStyleCnt="10">
        <dgm:presLayoutVars>
          <dgm:bulletEnabled val="1"/>
        </dgm:presLayoutVars>
      </dgm:prSet>
      <dgm:spPr/>
      <dgm:t>
        <a:bodyPr/>
        <a:lstStyle/>
        <a:p>
          <a:endParaRPr lang="zh-CN" altLang="en-US"/>
        </a:p>
      </dgm:t>
    </dgm:pt>
    <dgm:pt modelId="{CBFEFF0C-7A53-4C02-BAA6-DB850D189EF5}" type="pres">
      <dgm:prSet presAssocID="{30B58709-4ED3-4822-926C-F7D1D772B48B}" presName="sp" presStyleCnt="0"/>
      <dgm:spPr/>
      <dgm:t>
        <a:bodyPr/>
        <a:lstStyle/>
        <a:p>
          <a:endParaRPr lang="zh-CN" altLang="en-US"/>
        </a:p>
      </dgm:t>
    </dgm:pt>
    <dgm:pt modelId="{0872AAC6-11FD-41EE-8E4D-3345F4D5D911}" type="pres">
      <dgm:prSet presAssocID="{EA46DFCC-1CEB-41E0-80BA-14CC8F85967B}" presName="arrowAndChildren" presStyleCnt="0"/>
      <dgm:spPr/>
      <dgm:t>
        <a:bodyPr/>
        <a:lstStyle/>
        <a:p>
          <a:endParaRPr lang="zh-CN" altLang="en-US"/>
        </a:p>
      </dgm:t>
    </dgm:pt>
    <dgm:pt modelId="{70CABBE7-87CE-4207-8AFC-F7FD8D8B44A1}" type="pres">
      <dgm:prSet presAssocID="{EA46DFCC-1CEB-41E0-80BA-14CC8F85967B}" presName="parentTextArrow" presStyleLbl="node1" presStyleIdx="1" presStyleCnt="3"/>
      <dgm:spPr/>
      <dgm:t>
        <a:bodyPr/>
        <a:lstStyle/>
        <a:p>
          <a:endParaRPr lang="zh-CN" altLang="en-US"/>
        </a:p>
      </dgm:t>
    </dgm:pt>
    <dgm:pt modelId="{C1502E04-E464-4986-B967-EA44B19BF434}" type="pres">
      <dgm:prSet presAssocID="{EA46DFCC-1CEB-41E0-80BA-14CC8F85967B}" presName="arrow" presStyleLbl="node1" presStyleIdx="2" presStyleCnt="3"/>
      <dgm:spPr/>
      <dgm:t>
        <a:bodyPr/>
        <a:lstStyle/>
        <a:p>
          <a:endParaRPr lang="zh-CN" altLang="en-US"/>
        </a:p>
      </dgm:t>
    </dgm:pt>
    <dgm:pt modelId="{1154F5AB-F55F-4584-9A1A-229537095CCE}" type="pres">
      <dgm:prSet presAssocID="{EA46DFCC-1CEB-41E0-80BA-14CC8F85967B}" presName="descendantArrow" presStyleCnt="0"/>
      <dgm:spPr/>
      <dgm:t>
        <a:bodyPr/>
        <a:lstStyle/>
        <a:p>
          <a:endParaRPr lang="zh-CN" altLang="en-US"/>
        </a:p>
      </dgm:t>
    </dgm:pt>
    <dgm:pt modelId="{8866C8B6-EEE6-4920-A76E-C2F04FA20590}" type="pres">
      <dgm:prSet presAssocID="{38BDB7A5-6895-4A91-A9A5-6D21917C6F21}" presName="childTextArrow" presStyleLbl="fgAccFollowNode1" presStyleIdx="5" presStyleCnt="10">
        <dgm:presLayoutVars>
          <dgm:bulletEnabled val="1"/>
        </dgm:presLayoutVars>
      </dgm:prSet>
      <dgm:spPr/>
      <dgm:t>
        <a:bodyPr/>
        <a:lstStyle/>
        <a:p>
          <a:endParaRPr lang="zh-CN" altLang="en-US"/>
        </a:p>
      </dgm:t>
    </dgm:pt>
    <dgm:pt modelId="{36A92176-5884-4753-A867-91AD68E8926B}" type="pres">
      <dgm:prSet presAssocID="{973ADD85-0AAA-4E7A-8A65-A20DDF5E0F61}" presName="childTextArrow" presStyleLbl="fgAccFollowNode1" presStyleIdx="6" presStyleCnt="10">
        <dgm:presLayoutVars>
          <dgm:bulletEnabled val="1"/>
        </dgm:presLayoutVars>
      </dgm:prSet>
      <dgm:spPr/>
      <dgm:t>
        <a:bodyPr/>
        <a:lstStyle/>
        <a:p>
          <a:endParaRPr lang="zh-CN" altLang="en-US"/>
        </a:p>
      </dgm:t>
    </dgm:pt>
    <dgm:pt modelId="{E4E0EFEB-B09E-4251-BDB2-276518AAEB97}" type="pres">
      <dgm:prSet presAssocID="{4ABC2BDA-932A-4F90-9D94-064940D15368}" presName="childTextArrow" presStyleLbl="fgAccFollowNode1" presStyleIdx="7" presStyleCnt="10">
        <dgm:presLayoutVars>
          <dgm:bulletEnabled val="1"/>
        </dgm:presLayoutVars>
      </dgm:prSet>
      <dgm:spPr/>
      <dgm:t>
        <a:bodyPr/>
        <a:lstStyle/>
        <a:p>
          <a:endParaRPr lang="zh-CN" altLang="en-US"/>
        </a:p>
      </dgm:t>
    </dgm:pt>
    <dgm:pt modelId="{C80D7E3C-7B41-43B7-8C32-45A7A9ED5F87}" type="pres">
      <dgm:prSet presAssocID="{772338E7-2EC3-42A2-AD8C-FC1EDFEFF4AF}" presName="childTextArrow" presStyleLbl="fgAccFollowNode1" presStyleIdx="8" presStyleCnt="10">
        <dgm:presLayoutVars>
          <dgm:bulletEnabled val="1"/>
        </dgm:presLayoutVars>
      </dgm:prSet>
      <dgm:spPr/>
      <dgm:t>
        <a:bodyPr/>
        <a:lstStyle/>
        <a:p>
          <a:endParaRPr lang="zh-CN" altLang="en-US"/>
        </a:p>
      </dgm:t>
    </dgm:pt>
    <dgm:pt modelId="{F41024B4-C018-4430-97DE-72EF5C3F7B36}" type="pres">
      <dgm:prSet presAssocID="{CF0CE5B1-5AA0-4A0B-980F-3592A281173B}" presName="childTextArrow" presStyleLbl="fgAccFollowNode1" presStyleIdx="9" presStyleCnt="10">
        <dgm:presLayoutVars>
          <dgm:bulletEnabled val="1"/>
        </dgm:presLayoutVars>
      </dgm:prSet>
      <dgm:spPr/>
      <dgm:t>
        <a:bodyPr/>
        <a:lstStyle/>
        <a:p>
          <a:endParaRPr lang="zh-CN" altLang="en-US"/>
        </a:p>
      </dgm:t>
    </dgm:pt>
  </dgm:ptLst>
  <dgm:cxnLst>
    <dgm:cxn modelId="{00532A09-E013-48CB-A6A0-5EFC9A92C303}" srcId="{52F10AB0-7915-4239-9271-4F1F19A7A5B4}" destId="{9CE364FB-E04E-46C0-B5DE-3BFD255080AD}" srcOrd="1" destOrd="0" parTransId="{5B6F1D0B-4AB8-4579-B471-FE04B30F5DB1}" sibTransId="{20BEF505-A7F6-4FFA-9022-823015547D17}"/>
    <dgm:cxn modelId="{68D6762D-7679-4F73-9919-656DEDD2DCE5}" type="presOf" srcId="{ED3C9529-4683-4C9C-B027-D5F482D1D620}" destId="{6C4E6D94-0827-4263-9BA5-24E5E4131795}" srcOrd="0" destOrd="0" presId="urn:microsoft.com/office/officeart/2005/8/layout/process4"/>
    <dgm:cxn modelId="{FB8E01F5-7858-4598-9DEF-40EB30F4424B}" type="presOf" srcId="{9CE364FB-E04E-46C0-B5DE-3BFD255080AD}" destId="{3F17ADC5-A649-4F50-A572-95A3A66A78DC}" srcOrd="0" destOrd="0" presId="urn:microsoft.com/office/officeart/2005/8/layout/process4"/>
    <dgm:cxn modelId="{7C9735A6-3741-402E-A949-61C67F732FE5}" type="presOf" srcId="{772338E7-2EC3-42A2-AD8C-FC1EDFEFF4AF}" destId="{C80D7E3C-7B41-43B7-8C32-45A7A9ED5F87}" srcOrd="0" destOrd="0" presId="urn:microsoft.com/office/officeart/2005/8/layout/process4"/>
    <dgm:cxn modelId="{B45521F8-60E0-48CC-A7E1-6B67E8D9BC57}" type="presOf" srcId="{F36159A2-6B26-4229-8EE2-3C35E68D77FA}" destId="{AB918B37-A11F-4565-BE7D-D449E29CB61D}" srcOrd="0" destOrd="0" presId="urn:microsoft.com/office/officeart/2005/8/layout/process4"/>
    <dgm:cxn modelId="{6909481C-9782-4EA4-8EF3-DC6823B8A46D}" srcId="{EA46DFCC-1CEB-41E0-80BA-14CC8F85967B}" destId="{772338E7-2EC3-42A2-AD8C-FC1EDFEFF4AF}" srcOrd="3" destOrd="0" parTransId="{E0E95C46-B0C2-4409-BB5A-6DA047C2976B}" sibTransId="{54153578-9132-4B5B-AE20-BF2D0A5F732F}"/>
    <dgm:cxn modelId="{B5FEE1EB-EF48-462B-86AA-4C21F2A457EC}" type="presOf" srcId="{EA46DFCC-1CEB-41E0-80BA-14CC8F85967B}" destId="{C1502E04-E464-4986-B967-EA44B19BF434}" srcOrd="1" destOrd="0" presId="urn:microsoft.com/office/officeart/2005/8/layout/process4"/>
    <dgm:cxn modelId="{BF407A70-DC4D-4351-B8C1-BEA1CC4D8FE1}" srcId="{9CE364FB-E04E-46C0-B5DE-3BFD255080AD}" destId="{F36159A2-6B26-4229-8EE2-3C35E68D77FA}" srcOrd="0" destOrd="0" parTransId="{0A651B68-824B-45FA-B912-B67182A93EEF}" sibTransId="{BAD7D9FE-D782-4D86-8700-C18900FC5CC6}"/>
    <dgm:cxn modelId="{1CE39143-EC8D-410E-9928-1E985D8211A6}" type="presOf" srcId="{38BDB7A5-6895-4A91-A9A5-6D21917C6F21}" destId="{8866C8B6-EEE6-4920-A76E-C2F04FA20590}" srcOrd="0" destOrd="0" presId="urn:microsoft.com/office/officeart/2005/8/layout/process4"/>
    <dgm:cxn modelId="{E44D8056-98F5-40C7-BD55-2E8357B22D52}" type="presOf" srcId="{23165257-E131-47A0-B85C-2667644CB6C9}" destId="{12CF1ABD-5ED7-4210-8D8B-9B1A0062E666}" srcOrd="0" destOrd="0" presId="urn:microsoft.com/office/officeart/2005/8/layout/process4"/>
    <dgm:cxn modelId="{DEA5619C-61EA-4C0B-BCF2-CEB10A0BB4C8}" type="presOf" srcId="{973ADD85-0AAA-4E7A-8A65-A20DDF5E0F61}" destId="{36A92176-5884-4753-A867-91AD68E8926B}" srcOrd="0" destOrd="0" presId="urn:microsoft.com/office/officeart/2005/8/layout/process4"/>
    <dgm:cxn modelId="{342B9801-34D3-47B0-AD11-199A86B3D540}" srcId="{9CE364FB-E04E-46C0-B5DE-3BFD255080AD}" destId="{23165257-E131-47A0-B85C-2667644CB6C9}" srcOrd="1" destOrd="0" parTransId="{66A78757-59D9-4F9F-AC9A-C547D885E920}" sibTransId="{8FA450BC-5FA8-41ED-9C65-B284B3380836}"/>
    <dgm:cxn modelId="{F8752A1E-3391-41AC-9DC9-95F05574C9D5}" type="presOf" srcId="{EA46DFCC-1CEB-41E0-80BA-14CC8F85967B}" destId="{70CABBE7-87CE-4207-8AFC-F7FD8D8B44A1}" srcOrd="0" destOrd="0" presId="urn:microsoft.com/office/officeart/2005/8/layout/process4"/>
    <dgm:cxn modelId="{72123C11-6ACA-4550-A061-E4A5998AF2C9}" srcId="{EA46DFCC-1CEB-41E0-80BA-14CC8F85967B}" destId="{38BDB7A5-6895-4A91-A9A5-6D21917C6F21}" srcOrd="0" destOrd="0" parTransId="{8CD968CB-2EB7-4212-9E8F-C74BA920C0AF}" sibTransId="{6EBA2A1A-5543-431D-B8FC-65CAB29A3A32}"/>
    <dgm:cxn modelId="{66CED2A0-86E7-4AC0-B42A-B1831CD8AC90}" srcId="{9CE364FB-E04E-46C0-B5DE-3BFD255080AD}" destId="{D1AF9C7B-539A-4407-B480-7D1171FEA687}" srcOrd="2" destOrd="0" parTransId="{B8689364-8A40-4EB9-A5A0-384EB326ABFF}" sibTransId="{C4F24C32-5E93-4A93-A856-3E5DFB673156}"/>
    <dgm:cxn modelId="{47DC097B-0170-4A95-9F4F-3EEC52EC933B}" srcId="{EA46DFCC-1CEB-41E0-80BA-14CC8F85967B}" destId="{CF0CE5B1-5AA0-4A0B-980F-3592A281173B}" srcOrd="4" destOrd="0" parTransId="{68670D95-13D2-4F1D-BC94-C239594F4CD3}" sibTransId="{7AF3EF42-515B-42AB-9C22-A82561710FB6}"/>
    <dgm:cxn modelId="{128BCD3C-10CF-4749-9C3B-9E104F57C24D}" srcId="{5D4B7F08-8523-4512-9927-2C7A267E710A}" destId="{ED3C9529-4683-4C9C-B027-D5F482D1D620}" srcOrd="0" destOrd="0" parTransId="{AA801672-AA8A-4C7B-8107-771240878137}" sibTransId="{3AE58773-515F-43E0-8208-439F9F495030}"/>
    <dgm:cxn modelId="{4341E4D7-3F11-424E-8D01-FEEA3ECCB520}" srcId="{EA46DFCC-1CEB-41E0-80BA-14CC8F85967B}" destId="{973ADD85-0AAA-4E7A-8A65-A20DDF5E0F61}" srcOrd="1" destOrd="0" parTransId="{0B6C27D8-10B0-4B20-B1C8-B43BB1BF1922}" sibTransId="{6B5E33A5-BFB6-49C0-B9A8-8776228A9602}"/>
    <dgm:cxn modelId="{A04C524D-0BA3-4203-A11F-D33C227E4D31}" type="presOf" srcId="{87E2159E-AE78-4932-A39E-BCA22CAA7B24}" destId="{2BEAFF49-C37A-4E36-800B-05390583FBEA}" srcOrd="0" destOrd="0" presId="urn:microsoft.com/office/officeart/2005/8/layout/process4"/>
    <dgm:cxn modelId="{6C87DAC0-8692-48AA-80E5-7A3F1A5F17E5}" srcId="{EA46DFCC-1CEB-41E0-80BA-14CC8F85967B}" destId="{4ABC2BDA-932A-4F90-9D94-064940D15368}" srcOrd="2" destOrd="0" parTransId="{39EE563F-28A7-4432-8B69-AA4830F2E492}" sibTransId="{E6618800-1A1E-4305-995A-2F0E292037CE}"/>
    <dgm:cxn modelId="{2160196C-4E66-43EF-A061-285DA37FF097}" type="presOf" srcId="{4ABC2BDA-932A-4F90-9D94-064940D15368}" destId="{E4E0EFEB-B09E-4251-BDB2-276518AAEB97}" srcOrd="0" destOrd="0" presId="urn:microsoft.com/office/officeart/2005/8/layout/process4"/>
    <dgm:cxn modelId="{04C068EB-B680-4665-97CC-32E8574C59D1}" srcId="{52F10AB0-7915-4239-9271-4F1F19A7A5B4}" destId="{5D4B7F08-8523-4512-9927-2C7A267E710A}" srcOrd="2" destOrd="0" parTransId="{AC85E92F-627D-4934-A7A7-AF4E65E07C01}" sibTransId="{CB06B82C-F86C-4B45-AC32-09FD394280C6}"/>
    <dgm:cxn modelId="{B35BA4EF-B294-4A72-BB6E-5C3909ED2F6E}" type="presOf" srcId="{52F10AB0-7915-4239-9271-4F1F19A7A5B4}" destId="{D3BF217A-65AE-4B99-A2E2-05817DE511BD}" srcOrd="0" destOrd="0" presId="urn:microsoft.com/office/officeart/2005/8/layout/process4"/>
    <dgm:cxn modelId="{F636ACEE-760F-41DE-A578-D1730349F9BF}" type="presOf" srcId="{5D4B7F08-8523-4512-9927-2C7A267E710A}" destId="{0CC6A464-D5BB-4ABF-80DD-0AAD9DA7723E}" srcOrd="1" destOrd="0" presId="urn:microsoft.com/office/officeart/2005/8/layout/process4"/>
    <dgm:cxn modelId="{B9DCD20F-9120-4E00-B641-A3CE46B82230}" type="presOf" srcId="{D1AF9C7B-539A-4407-B480-7D1171FEA687}" destId="{2DC63217-94FD-45DE-91E6-9F39303AA065}" srcOrd="0" destOrd="0" presId="urn:microsoft.com/office/officeart/2005/8/layout/process4"/>
    <dgm:cxn modelId="{BB6069F7-A9F9-4084-A9DC-E5419EF02F8A}" srcId="{52F10AB0-7915-4239-9271-4F1F19A7A5B4}" destId="{EA46DFCC-1CEB-41E0-80BA-14CC8F85967B}" srcOrd="0" destOrd="0" parTransId="{09871126-6E6B-4484-A068-3E335FF3D18C}" sibTransId="{30B58709-4ED3-4822-926C-F7D1D772B48B}"/>
    <dgm:cxn modelId="{7AE2DA76-F09A-44CA-841C-0D7343EDC3F3}" type="presOf" srcId="{5D4B7F08-8523-4512-9927-2C7A267E710A}" destId="{93B03478-7B3D-4A61-836F-0A79BFA5C19A}" srcOrd="0" destOrd="0" presId="urn:microsoft.com/office/officeart/2005/8/layout/process4"/>
    <dgm:cxn modelId="{FCE03BCE-E3EA-4369-B8F5-7B6E322AD48C}" type="presOf" srcId="{CF0CE5B1-5AA0-4A0B-980F-3592A281173B}" destId="{F41024B4-C018-4430-97DE-72EF5C3F7B36}" srcOrd="0" destOrd="0" presId="urn:microsoft.com/office/officeart/2005/8/layout/process4"/>
    <dgm:cxn modelId="{F2F54DA3-1B29-456D-9A2E-35C17A594245}" srcId="{5D4B7F08-8523-4512-9927-2C7A267E710A}" destId="{87E2159E-AE78-4932-A39E-BCA22CAA7B24}" srcOrd="1" destOrd="0" parTransId="{EA667DAC-DDF8-442B-AA0F-E8168B5D54A3}" sibTransId="{10E01150-895B-46C2-9F80-39A65F88E3C7}"/>
    <dgm:cxn modelId="{2E52E6BB-86E4-4B48-923B-EB6C068937B9}" type="presOf" srcId="{9CE364FB-E04E-46C0-B5DE-3BFD255080AD}" destId="{5F853B44-1196-4458-830E-037B410357D0}" srcOrd="1" destOrd="0" presId="urn:microsoft.com/office/officeart/2005/8/layout/process4"/>
    <dgm:cxn modelId="{049DC7F5-F8CC-49AF-97EE-8336C62DC33A}" type="presParOf" srcId="{D3BF217A-65AE-4B99-A2E2-05817DE511BD}" destId="{5D1461C5-66ED-4AF1-B1B0-81DFAE877533}" srcOrd="0" destOrd="0" presId="urn:microsoft.com/office/officeart/2005/8/layout/process4"/>
    <dgm:cxn modelId="{664BD655-FF6B-41C1-A390-B27CB3B49A7F}" type="presParOf" srcId="{5D1461C5-66ED-4AF1-B1B0-81DFAE877533}" destId="{93B03478-7B3D-4A61-836F-0A79BFA5C19A}" srcOrd="0" destOrd="0" presId="urn:microsoft.com/office/officeart/2005/8/layout/process4"/>
    <dgm:cxn modelId="{33D9E993-0380-43F8-A875-954F1F15C3F3}" type="presParOf" srcId="{5D1461C5-66ED-4AF1-B1B0-81DFAE877533}" destId="{0CC6A464-D5BB-4ABF-80DD-0AAD9DA7723E}" srcOrd="1" destOrd="0" presId="urn:microsoft.com/office/officeart/2005/8/layout/process4"/>
    <dgm:cxn modelId="{4A4AF800-A248-47F8-884C-9AF1F9CCDCCC}" type="presParOf" srcId="{5D1461C5-66ED-4AF1-B1B0-81DFAE877533}" destId="{D16099B9-315F-4178-9258-D8F9BA3214EB}" srcOrd="2" destOrd="0" presId="urn:microsoft.com/office/officeart/2005/8/layout/process4"/>
    <dgm:cxn modelId="{93DCC1C0-A677-4124-8AAE-F8E30EDE9E88}" type="presParOf" srcId="{D16099B9-315F-4178-9258-D8F9BA3214EB}" destId="{6C4E6D94-0827-4263-9BA5-24E5E4131795}" srcOrd="0" destOrd="0" presId="urn:microsoft.com/office/officeart/2005/8/layout/process4"/>
    <dgm:cxn modelId="{14F65644-44D4-45D0-98F8-C438BEC98707}" type="presParOf" srcId="{D16099B9-315F-4178-9258-D8F9BA3214EB}" destId="{2BEAFF49-C37A-4E36-800B-05390583FBEA}" srcOrd="1" destOrd="0" presId="urn:microsoft.com/office/officeart/2005/8/layout/process4"/>
    <dgm:cxn modelId="{4C412012-FC33-4975-9283-A9327F3115CB}" type="presParOf" srcId="{D3BF217A-65AE-4B99-A2E2-05817DE511BD}" destId="{F56F6A85-7FFA-4829-A9D0-2B158AC4819C}" srcOrd="1" destOrd="0" presId="urn:microsoft.com/office/officeart/2005/8/layout/process4"/>
    <dgm:cxn modelId="{95A3AC0E-2383-447C-85B5-5F8DD5967FC7}" type="presParOf" srcId="{D3BF217A-65AE-4B99-A2E2-05817DE511BD}" destId="{CAC7FAEC-455D-4709-8B15-1DAEADB8C201}" srcOrd="2" destOrd="0" presId="urn:microsoft.com/office/officeart/2005/8/layout/process4"/>
    <dgm:cxn modelId="{635130FE-C2C9-486F-A658-01A90FFDE42E}" type="presParOf" srcId="{CAC7FAEC-455D-4709-8B15-1DAEADB8C201}" destId="{3F17ADC5-A649-4F50-A572-95A3A66A78DC}" srcOrd="0" destOrd="0" presId="urn:microsoft.com/office/officeart/2005/8/layout/process4"/>
    <dgm:cxn modelId="{B169021B-BAAF-45E0-AC13-A42CBDBC91FB}" type="presParOf" srcId="{CAC7FAEC-455D-4709-8B15-1DAEADB8C201}" destId="{5F853B44-1196-4458-830E-037B410357D0}" srcOrd="1" destOrd="0" presId="urn:microsoft.com/office/officeart/2005/8/layout/process4"/>
    <dgm:cxn modelId="{1C23D66D-9382-46B1-AB52-3AEF987E99FD}" type="presParOf" srcId="{CAC7FAEC-455D-4709-8B15-1DAEADB8C201}" destId="{0A175E12-86DD-4C4D-848C-A1567E0C8F97}" srcOrd="2" destOrd="0" presId="urn:microsoft.com/office/officeart/2005/8/layout/process4"/>
    <dgm:cxn modelId="{DD9B5E84-D03B-456C-9685-61A13B7EE741}" type="presParOf" srcId="{0A175E12-86DD-4C4D-848C-A1567E0C8F97}" destId="{AB918B37-A11F-4565-BE7D-D449E29CB61D}" srcOrd="0" destOrd="0" presId="urn:microsoft.com/office/officeart/2005/8/layout/process4"/>
    <dgm:cxn modelId="{9FF89399-EAAF-44FC-81F1-D7FE20290FA4}" type="presParOf" srcId="{0A175E12-86DD-4C4D-848C-A1567E0C8F97}" destId="{12CF1ABD-5ED7-4210-8D8B-9B1A0062E666}" srcOrd="1" destOrd="0" presId="urn:microsoft.com/office/officeart/2005/8/layout/process4"/>
    <dgm:cxn modelId="{A1126DC8-E1D5-42F2-9AD5-0E44813535BE}" type="presParOf" srcId="{0A175E12-86DD-4C4D-848C-A1567E0C8F97}" destId="{2DC63217-94FD-45DE-91E6-9F39303AA065}" srcOrd="2" destOrd="0" presId="urn:microsoft.com/office/officeart/2005/8/layout/process4"/>
    <dgm:cxn modelId="{20E42CED-B0ED-4A13-B6DE-B48EEC54E1AE}" type="presParOf" srcId="{D3BF217A-65AE-4B99-A2E2-05817DE511BD}" destId="{CBFEFF0C-7A53-4C02-BAA6-DB850D189EF5}" srcOrd="3" destOrd="0" presId="urn:microsoft.com/office/officeart/2005/8/layout/process4"/>
    <dgm:cxn modelId="{CEC1C889-86BB-4B9B-8909-E5B4BDC6DC6F}" type="presParOf" srcId="{D3BF217A-65AE-4B99-A2E2-05817DE511BD}" destId="{0872AAC6-11FD-41EE-8E4D-3345F4D5D911}" srcOrd="4" destOrd="0" presId="urn:microsoft.com/office/officeart/2005/8/layout/process4"/>
    <dgm:cxn modelId="{F6B2F510-8DEF-48F8-87EB-514B26BF2264}" type="presParOf" srcId="{0872AAC6-11FD-41EE-8E4D-3345F4D5D911}" destId="{70CABBE7-87CE-4207-8AFC-F7FD8D8B44A1}" srcOrd="0" destOrd="0" presId="urn:microsoft.com/office/officeart/2005/8/layout/process4"/>
    <dgm:cxn modelId="{50FDBE8F-8D74-49EE-A6D0-E6E607693E55}" type="presParOf" srcId="{0872AAC6-11FD-41EE-8E4D-3345F4D5D911}" destId="{C1502E04-E464-4986-B967-EA44B19BF434}" srcOrd="1" destOrd="0" presId="urn:microsoft.com/office/officeart/2005/8/layout/process4"/>
    <dgm:cxn modelId="{95D687C7-1B07-4E7B-9357-BA637E938A71}" type="presParOf" srcId="{0872AAC6-11FD-41EE-8E4D-3345F4D5D911}" destId="{1154F5AB-F55F-4584-9A1A-229537095CCE}" srcOrd="2" destOrd="0" presId="urn:microsoft.com/office/officeart/2005/8/layout/process4"/>
    <dgm:cxn modelId="{10940143-A3FE-410F-BA35-F888F79AD018}" type="presParOf" srcId="{1154F5AB-F55F-4584-9A1A-229537095CCE}" destId="{8866C8B6-EEE6-4920-A76E-C2F04FA20590}" srcOrd="0" destOrd="0" presId="urn:microsoft.com/office/officeart/2005/8/layout/process4"/>
    <dgm:cxn modelId="{EB298417-9B28-46AD-B855-E91202122382}" type="presParOf" srcId="{1154F5AB-F55F-4584-9A1A-229537095CCE}" destId="{36A92176-5884-4753-A867-91AD68E8926B}" srcOrd="1" destOrd="0" presId="urn:microsoft.com/office/officeart/2005/8/layout/process4"/>
    <dgm:cxn modelId="{371AF3A1-981A-49FB-B495-B1108E7E9264}" type="presParOf" srcId="{1154F5AB-F55F-4584-9A1A-229537095CCE}" destId="{E4E0EFEB-B09E-4251-BDB2-276518AAEB97}" srcOrd="2" destOrd="0" presId="urn:microsoft.com/office/officeart/2005/8/layout/process4"/>
    <dgm:cxn modelId="{AD9BF2FF-A037-43E5-9DE5-B9EC208C7643}" type="presParOf" srcId="{1154F5AB-F55F-4584-9A1A-229537095CCE}" destId="{C80D7E3C-7B41-43B7-8C32-45A7A9ED5F87}" srcOrd="3" destOrd="0" presId="urn:microsoft.com/office/officeart/2005/8/layout/process4"/>
    <dgm:cxn modelId="{99B53034-1722-48CE-8A45-161B92044816}" type="presParOf" srcId="{1154F5AB-F55F-4584-9A1A-229537095CCE}" destId="{F41024B4-C018-4430-97DE-72EF5C3F7B36}" srcOrd="4" destOrd="0" presId="urn:microsoft.com/office/officeart/2005/8/layout/process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0.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E8440093-FB33-4DDB-9BF2-CBC15144F501}">
      <dgm:prSet phldrT="[文本]" custT="1"/>
      <dgm:spPr/>
      <dgm:t>
        <a:bodyPr/>
        <a:lstStyle/>
        <a:p>
          <a:r>
            <a:rPr lang="zh-CN" altLang="en-US" sz="4000" b="1" dirty="0" smtClean="0"/>
            <a:t>审核材料（二）</a:t>
          </a:r>
        </a:p>
      </dgm:t>
    </dgm:pt>
    <dgm:pt modelId="{372569B9-C855-484C-AC09-2C32AC384C3F}" type="parTrans" cxnId="{8423B3F8-C9F0-4591-B364-ADB1138105ED}">
      <dgm:prSet/>
      <dgm:spPr/>
      <dgm:t>
        <a:bodyPr/>
        <a:lstStyle/>
        <a:p>
          <a:endParaRPr lang="zh-CN" altLang="en-US"/>
        </a:p>
      </dgm:t>
    </dgm:pt>
    <dgm:pt modelId="{B844108B-B0EC-4E30-8B5C-3D2BCB21BA5A}" type="sibTrans" cxnId="{8423B3F8-C9F0-4591-B364-ADB1138105ED}">
      <dgm:prSet/>
      <dgm:spPr/>
      <dgm:t>
        <a:bodyPr/>
        <a:lstStyle/>
        <a:p>
          <a:endParaRPr lang="zh-CN" altLang="en-US"/>
        </a:p>
      </dgm:t>
    </dgm:pt>
    <dgm:pt modelId="{9D58BECA-6DD5-461C-A8E8-C7E6CD3A1CC9}">
      <dgm:prSet phldrT="[文本]" custT="1"/>
      <dgm:spPr/>
      <dgm:t>
        <a:bodyPr/>
        <a:lstStyle/>
        <a:p>
          <a:r>
            <a:rPr lang="zh-CN" sz="1600" b="1" dirty="0" smtClean="0"/>
            <a:t>（</a:t>
          </a:r>
          <a:r>
            <a:rPr lang="en-US" sz="1600" b="1" dirty="0" smtClean="0"/>
            <a:t>II</a:t>
          </a:r>
          <a:r>
            <a:rPr lang="zh-CN" sz="1600" b="1" dirty="0" smtClean="0"/>
            <a:t>）向境内再投资专用账户划出（外资投资性公司以境内外汇对子公司出资或收购境内企业中方股权业务适用）</a:t>
          </a:r>
          <a:endParaRPr lang="zh-CN" altLang="en-US" sz="1600" b="1" dirty="0"/>
        </a:p>
      </dgm:t>
    </dgm:pt>
    <dgm:pt modelId="{E41ADA70-A2C1-49C7-9EC3-FA02E7849A04}" type="parTrans" cxnId="{FFF4F98A-77AE-4A66-8039-9A943DEC7F96}">
      <dgm:prSet/>
      <dgm:spPr/>
      <dgm:t>
        <a:bodyPr/>
        <a:lstStyle/>
        <a:p>
          <a:endParaRPr lang="zh-CN" altLang="en-US"/>
        </a:p>
      </dgm:t>
    </dgm:pt>
    <dgm:pt modelId="{3A43FC50-9C76-499F-A0D9-3C792992F8B0}" type="sibTrans" cxnId="{FFF4F98A-77AE-4A66-8039-9A943DEC7F96}">
      <dgm:prSet/>
      <dgm:spPr/>
      <dgm:t>
        <a:bodyPr/>
        <a:lstStyle/>
        <a:p>
          <a:endParaRPr lang="zh-CN" altLang="en-US"/>
        </a:p>
      </dgm:t>
    </dgm:pt>
    <dgm:pt modelId="{58BBEE02-0F75-446C-BC66-25C937C1BD41}">
      <dgm:prSet custT="1"/>
      <dgm:spPr/>
      <dgm:t>
        <a:bodyPr/>
        <a:lstStyle/>
        <a:p>
          <a:r>
            <a:rPr lang="en-US" sz="1600" dirty="0" smtClean="0"/>
            <a:t>A.</a:t>
          </a:r>
          <a:r>
            <a:rPr lang="zh-CN" sz="1600" dirty="0" smtClean="0"/>
            <a:t>书面申请（申请中应准确表述资金划出原因和用途、划出和接收主体信息、划出和划入行名称及账号信息、划出资金金额和币种等重要信息）。</a:t>
          </a:r>
          <a:endParaRPr lang="zh-CN" sz="1600" dirty="0"/>
        </a:p>
      </dgm:t>
    </dgm:pt>
    <dgm:pt modelId="{96F49C08-6DE5-4CD1-9179-40D45BD7021B}" type="parTrans" cxnId="{E1E36501-355D-4F2F-8A52-DF2F46D93E84}">
      <dgm:prSet/>
      <dgm:spPr/>
      <dgm:t>
        <a:bodyPr/>
        <a:lstStyle/>
        <a:p>
          <a:endParaRPr lang="zh-CN" altLang="en-US"/>
        </a:p>
      </dgm:t>
    </dgm:pt>
    <dgm:pt modelId="{5CBC8944-3769-4D12-94C2-EAAB836127FF}" type="sibTrans" cxnId="{E1E36501-355D-4F2F-8A52-DF2F46D93E84}">
      <dgm:prSet/>
      <dgm:spPr/>
      <dgm:t>
        <a:bodyPr/>
        <a:lstStyle/>
        <a:p>
          <a:endParaRPr lang="zh-CN" altLang="en-US"/>
        </a:p>
      </dgm:t>
    </dgm:pt>
    <dgm:pt modelId="{41400E1C-435A-4F3D-9CED-F76E0F2B2B48}">
      <dgm:prSet custT="1"/>
      <dgm:spPr/>
      <dgm:t>
        <a:bodyPr/>
        <a:lstStyle/>
        <a:p>
          <a:r>
            <a:rPr lang="en-US" sz="1600" smtClean="0"/>
            <a:t>B.</a:t>
          </a:r>
          <a:r>
            <a:rPr lang="zh-CN" sz="1600" smtClean="0"/>
            <a:t>证明该笔资金划出用于境内出资用途的真实性证明材料（须经主管部门批准或备案的，应收取相应批准或备案文件）。</a:t>
          </a:r>
          <a:endParaRPr lang="zh-CN" sz="1600"/>
        </a:p>
      </dgm:t>
    </dgm:pt>
    <dgm:pt modelId="{73817958-4CE6-49F6-A035-40F06F203F0E}" type="parTrans" cxnId="{7617B030-F728-4812-83B6-5B0B297A727F}">
      <dgm:prSet/>
      <dgm:spPr/>
      <dgm:t>
        <a:bodyPr/>
        <a:lstStyle/>
        <a:p>
          <a:endParaRPr lang="zh-CN" altLang="en-US"/>
        </a:p>
      </dgm:t>
    </dgm:pt>
    <dgm:pt modelId="{2172ABD7-5F53-4775-ADFC-FAD6D142807E}" type="sibTrans" cxnId="{7617B030-F728-4812-83B6-5B0B297A727F}">
      <dgm:prSet/>
      <dgm:spPr/>
      <dgm:t>
        <a:bodyPr/>
        <a:lstStyle/>
        <a:p>
          <a:endParaRPr lang="zh-CN" altLang="en-US"/>
        </a:p>
      </dgm:t>
    </dgm:pt>
    <dgm:pt modelId="{96ABD932-82E5-4BAE-BCCD-D59BF3130094}">
      <dgm:prSet custT="1"/>
      <dgm:spPr/>
      <dgm:t>
        <a:bodyPr/>
        <a:lstStyle/>
        <a:p>
          <a:r>
            <a:rPr lang="zh-CN" sz="1600" dirty="0" smtClean="0"/>
            <a:t>关注客户除提交上述</a:t>
          </a:r>
          <a:r>
            <a:rPr lang="en-US" sz="1600" dirty="0" smtClean="0"/>
            <a:t>1-2</a:t>
          </a:r>
          <a:r>
            <a:rPr lang="zh-CN" sz="1600" dirty="0" smtClean="0"/>
            <a:t>材料外，如向同名资本金账户划出，应审核前次资金使用真实性材料，向境内再投资专用账户划转，如涉及股权转让交易的，应严格审核交易标的企业运作实际情况，如涉及个人股权交易的，应审核标的企业股权结构，并在交易完成后，要求相关个人提交所得税纳税证明材料。</a:t>
          </a:r>
          <a:endParaRPr lang="zh-CN" sz="1600" dirty="0"/>
        </a:p>
      </dgm:t>
    </dgm:pt>
    <dgm:pt modelId="{B4544634-9DDF-4A95-A033-314618F2C1AD}" type="parTrans" cxnId="{D0E05070-52A1-4E3E-867C-4ECEFDC24F1B}">
      <dgm:prSet/>
      <dgm:spPr/>
      <dgm:t>
        <a:bodyPr/>
        <a:lstStyle/>
        <a:p>
          <a:endParaRPr lang="zh-CN" altLang="en-US"/>
        </a:p>
      </dgm:t>
    </dgm:pt>
    <dgm:pt modelId="{AC6CF6BB-D126-42BD-BB09-A3FD416C78E3}" type="sibTrans" cxnId="{D0E05070-52A1-4E3E-867C-4ECEFDC24F1B}">
      <dgm:prSet/>
      <dgm:spPr/>
      <dgm:t>
        <a:bodyPr/>
        <a:lstStyle/>
        <a:p>
          <a:endParaRPr lang="zh-CN" altLang="en-US"/>
        </a:p>
      </dgm:t>
    </dgm:pt>
    <dgm:pt modelId="{2A0549AF-7A58-4731-A56D-27FE0096A49A}">
      <dgm:prSet custT="1"/>
      <dgm:spPr/>
      <dgm:t>
        <a:bodyPr/>
        <a:lstStyle/>
        <a:p>
          <a:endParaRPr lang="zh-CN" sz="1600" dirty="0"/>
        </a:p>
      </dgm:t>
    </dgm:pt>
    <dgm:pt modelId="{103DDA41-01DF-4FD0-8A7F-471825EC80B0}" type="parTrans" cxnId="{D6481055-52AC-4519-90EF-A8853135EDCE}">
      <dgm:prSet/>
      <dgm:spPr/>
      <dgm:t>
        <a:bodyPr/>
        <a:lstStyle/>
        <a:p>
          <a:endParaRPr lang="zh-CN" altLang="en-US"/>
        </a:p>
      </dgm:t>
    </dgm:pt>
    <dgm:pt modelId="{C684D80A-5D4D-4731-9797-9B416DE7813E}" type="sibTrans" cxnId="{D6481055-52AC-4519-90EF-A8853135EDCE}">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EC87BD39-88E8-46BE-AC54-0747A81BD98E}" type="pres">
      <dgm:prSet presAssocID="{E8440093-FB33-4DDB-9BF2-CBC15144F501}" presName="linNode" presStyleCnt="0"/>
      <dgm:spPr/>
      <dgm:t>
        <a:bodyPr/>
        <a:lstStyle/>
        <a:p>
          <a:endParaRPr lang="zh-CN" altLang="en-US"/>
        </a:p>
      </dgm:t>
    </dgm:pt>
    <dgm:pt modelId="{52720201-2F2E-453A-BCC4-897212CE0659}" type="pres">
      <dgm:prSet presAssocID="{E8440093-FB33-4DDB-9BF2-CBC15144F501}" presName="parentText" presStyleLbl="node1" presStyleIdx="0" presStyleCnt="1" custScaleX="53213" custScaleY="80538">
        <dgm:presLayoutVars>
          <dgm:chMax val="1"/>
          <dgm:bulletEnabled val="1"/>
        </dgm:presLayoutVars>
      </dgm:prSet>
      <dgm:spPr/>
      <dgm:t>
        <a:bodyPr/>
        <a:lstStyle/>
        <a:p>
          <a:endParaRPr lang="zh-CN" altLang="en-US"/>
        </a:p>
      </dgm:t>
    </dgm:pt>
    <dgm:pt modelId="{49A3D1C9-46FA-42DB-81DF-D96EDEA0791A}" type="pres">
      <dgm:prSet presAssocID="{E8440093-FB33-4DDB-9BF2-CBC15144F501}" presName="descendantText" presStyleLbl="alignAccFollowNode1" presStyleIdx="0" presStyleCnt="1">
        <dgm:presLayoutVars>
          <dgm:bulletEnabled val="1"/>
        </dgm:presLayoutVars>
      </dgm:prSet>
      <dgm:spPr/>
      <dgm:t>
        <a:bodyPr/>
        <a:lstStyle/>
        <a:p>
          <a:endParaRPr lang="zh-CN" altLang="en-US"/>
        </a:p>
      </dgm:t>
    </dgm:pt>
  </dgm:ptLst>
  <dgm:cxnLst>
    <dgm:cxn modelId="{FFF4F98A-77AE-4A66-8039-9A943DEC7F96}" srcId="{E8440093-FB33-4DDB-9BF2-CBC15144F501}" destId="{9D58BECA-6DD5-461C-A8E8-C7E6CD3A1CC9}" srcOrd="0" destOrd="0" parTransId="{E41ADA70-A2C1-49C7-9EC3-FA02E7849A04}" sibTransId="{3A43FC50-9C76-499F-A0D9-3C792992F8B0}"/>
    <dgm:cxn modelId="{19DFF2B8-128C-4A48-ABCB-1554485243D1}" type="presOf" srcId="{A460CF16-8285-4C3E-B552-4911DB646693}" destId="{67B0E45C-75D4-4FAF-B55A-5393B7772051}" srcOrd="0" destOrd="0" presId="urn:microsoft.com/office/officeart/2005/8/layout/vList5"/>
    <dgm:cxn modelId="{10C17FC2-2844-44CD-ABC1-C7747B92B8D5}" type="presOf" srcId="{58BBEE02-0F75-446C-BC66-25C937C1BD41}" destId="{49A3D1C9-46FA-42DB-81DF-D96EDEA0791A}" srcOrd="0" destOrd="1" presId="urn:microsoft.com/office/officeart/2005/8/layout/vList5"/>
    <dgm:cxn modelId="{AC0EEB43-8E15-43A0-A7F8-5E1BF31F1023}" type="presOf" srcId="{E8440093-FB33-4DDB-9BF2-CBC15144F501}" destId="{52720201-2F2E-453A-BCC4-897212CE0659}" srcOrd="0" destOrd="0" presId="urn:microsoft.com/office/officeart/2005/8/layout/vList5"/>
    <dgm:cxn modelId="{E1E36501-355D-4F2F-8A52-DF2F46D93E84}" srcId="{E8440093-FB33-4DDB-9BF2-CBC15144F501}" destId="{58BBEE02-0F75-446C-BC66-25C937C1BD41}" srcOrd="1" destOrd="0" parTransId="{96F49C08-6DE5-4CD1-9179-40D45BD7021B}" sibTransId="{5CBC8944-3769-4D12-94C2-EAAB836127FF}"/>
    <dgm:cxn modelId="{7617B030-F728-4812-83B6-5B0B297A727F}" srcId="{E8440093-FB33-4DDB-9BF2-CBC15144F501}" destId="{41400E1C-435A-4F3D-9CED-F76E0F2B2B48}" srcOrd="2" destOrd="0" parTransId="{73817958-4CE6-49F6-A035-40F06F203F0E}" sibTransId="{2172ABD7-5F53-4775-ADFC-FAD6D142807E}"/>
    <dgm:cxn modelId="{DCD91B47-3440-4000-9ECA-F7565764C2D1}" type="presOf" srcId="{96ABD932-82E5-4BAE-BCCD-D59BF3130094}" destId="{49A3D1C9-46FA-42DB-81DF-D96EDEA0791A}" srcOrd="0" destOrd="3" presId="urn:microsoft.com/office/officeart/2005/8/layout/vList5"/>
    <dgm:cxn modelId="{B940C194-58D6-4500-908C-82DEDAB6A056}" type="presOf" srcId="{9D58BECA-6DD5-461C-A8E8-C7E6CD3A1CC9}" destId="{49A3D1C9-46FA-42DB-81DF-D96EDEA0791A}" srcOrd="0" destOrd="0" presId="urn:microsoft.com/office/officeart/2005/8/layout/vList5"/>
    <dgm:cxn modelId="{D0E05070-52A1-4E3E-867C-4ECEFDC24F1B}" srcId="{E8440093-FB33-4DDB-9BF2-CBC15144F501}" destId="{96ABD932-82E5-4BAE-BCCD-D59BF3130094}" srcOrd="3" destOrd="0" parTransId="{B4544634-9DDF-4A95-A033-314618F2C1AD}" sibTransId="{AC6CF6BB-D126-42BD-BB09-A3FD416C78E3}"/>
    <dgm:cxn modelId="{BE711692-0661-4855-8A87-3632A64B72CB}" type="presOf" srcId="{41400E1C-435A-4F3D-9CED-F76E0F2B2B48}" destId="{49A3D1C9-46FA-42DB-81DF-D96EDEA0791A}" srcOrd="0" destOrd="2" presId="urn:microsoft.com/office/officeart/2005/8/layout/vList5"/>
    <dgm:cxn modelId="{0A0C9CBA-7D6D-41B9-92B4-B54340F6B38E}" type="presOf" srcId="{2A0549AF-7A58-4731-A56D-27FE0096A49A}" destId="{49A3D1C9-46FA-42DB-81DF-D96EDEA0791A}" srcOrd="0" destOrd="4" presId="urn:microsoft.com/office/officeart/2005/8/layout/vList5"/>
    <dgm:cxn modelId="{D6481055-52AC-4519-90EF-A8853135EDCE}" srcId="{E8440093-FB33-4DDB-9BF2-CBC15144F501}" destId="{2A0549AF-7A58-4731-A56D-27FE0096A49A}" srcOrd="4" destOrd="0" parTransId="{103DDA41-01DF-4FD0-8A7F-471825EC80B0}" sibTransId="{C684D80A-5D4D-4731-9797-9B416DE7813E}"/>
    <dgm:cxn modelId="{8423B3F8-C9F0-4591-B364-ADB1138105ED}" srcId="{A460CF16-8285-4C3E-B552-4911DB646693}" destId="{E8440093-FB33-4DDB-9BF2-CBC15144F501}" srcOrd="0" destOrd="0" parTransId="{372569B9-C855-484C-AC09-2C32AC384C3F}" sibTransId="{B844108B-B0EC-4E30-8B5C-3D2BCB21BA5A}"/>
    <dgm:cxn modelId="{6E150A96-40FB-4AFF-B3CF-193FFE367334}" type="presParOf" srcId="{67B0E45C-75D4-4FAF-B55A-5393B7772051}" destId="{EC87BD39-88E8-46BE-AC54-0747A81BD98E}" srcOrd="0" destOrd="0" presId="urn:microsoft.com/office/officeart/2005/8/layout/vList5"/>
    <dgm:cxn modelId="{2102CAC6-04A8-4C20-B665-E5F69A076D7B}" type="presParOf" srcId="{EC87BD39-88E8-46BE-AC54-0747A81BD98E}" destId="{52720201-2F2E-453A-BCC4-897212CE0659}" srcOrd="0" destOrd="0" presId="urn:microsoft.com/office/officeart/2005/8/layout/vList5"/>
    <dgm:cxn modelId="{A3C16E86-D266-4B92-93F6-2465B5D8A53B}" type="presParOf" srcId="{EC87BD39-88E8-46BE-AC54-0747A81BD98E}" destId="{49A3D1C9-46FA-42DB-81DF-D96EDEA0791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1.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 审核及操作要点 </a:t>
          </a:r>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zh-CN" sz="1600" smtClean="0"/>
            <a:t>银行应在境内资产变现账户开立后及时通过国家外汇管理局应用服务平台报送开户信息，关注开户信息报送情况。</a:t>
          </a:r>
          <a:endParaRPr lang="zh-CN" altLang="en-US" sz="1600"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C527C42F-09CA-4FDC-B055-16BA3119DEDA}">
      <dgm:prSet custT="1"/>
      <dgm:spPr/>
      <dgm:t>
        <a:bodyPr/>
        <a:lstStyle/>
        <a:p>
          <a:r>
            <a:rPr lang="en-US" sz="1600" smtClean="0"/>
            <a:t>1.</a:t>
          </a:r>
          <a:r>
            <a:rPr lang="zh-CN" sz="1600" smtClean="0"/>
            <a:t>本次入账金额不得超过股权转让流入控制信息表中尚可流入金额，因汇率差异等特殊原因导致实际流入金额超出尚可流入金额的，累计超出金额原则上不得超过等值</a:t>
          </a:r>
          <a:r>
            <a:rPr lang="en-US" sz="1600" smtClean="0"/>
            <a:t>3</a:t>
          </a:r>
          <a:r>
            <a:rPr lang="zh-CN" sz="1600" smtClean="0"/>
            <a:t>万美元。</a:t>
          </a:r>
          <a:endParaRPr lang="zh-CN" sz="1600"/>
        </a:p>
      </dgm:t>
    </dgm:pt>
    <dgm:pt modelId="{1E0DC98A-0E98-4192-9616-AB77ECA755EB}" type="parTrans" cxnId="{80F0BA16-A549-4F15-A142-8A24754B5F76}">
      <dgm:prSet/>
      <dgm:spPr/>
      <dgm:t>
        <a:bodyPr/>
        <a:lstStyle/>
        <a:p>
          <a:endParaRPr lang="zh-CN" altLang="en-US"/>
        </a:p>
      </dgm:t>
    </dgm:pt>
    <dgm:pt modelId="{C977D4E5-85F2-40E5-AF05-040A9510F301}" type="sibTrans" cxnId="{80F0BA16-A549-4F15-A142-8A24754B5F76}">
      <dgm:prSet/>
      <dgm:spPr/>
      <dgm:t>
        <a:bodyPr/>
        <a:lstStyle/>
        <a:p>
          <a:endParaRPr lang="zh-CN" altLang="en-US"/>
        </a:p>
      </dgm:t>
    </dgm:pt>
    <dgm:pt modelId="{1CE83694-03BA-4E57-954D-6ACBF7F984B9}">
      <dgm:prSet custT="1"/>
      <dgm:spPr/>
      <dgm:t>
        <a:bodyPr/>
        <a:lstStyle/>
        <a:p>
          <a:r>
            <a:rPr lang="en-US" sz="1600" smtClean="0"/>
            <a:t>2.</a:t>
          </a:r>
          <a:r>
            <a:rPr lang="zh-CN" sz="1600" smtClean="0"/>
            <a:t>银行应按资金来源（境外汇入或境内划转）并区分不同性质进行国际收支申报。针对接收到的境内原币划转资金，银行应与开户主体核对资金来源和用途是否与账户收入范围相符，对于与收入范围不符的资金应原路汇回。</a:t>
          </a:r>
          <a:endParaRPr lang="zh-CN" sz="1600"/>
        </a:p>
      </dgm:t>
    </dgm:pt>
    <dgm:pt modelId="{EB9BE8FE-0D70-4944-967E-2D52798EC04E}" type="parTrans" cxnId="{DB0D5E4B-D463-4ACA-B528-6B73D7134A86}">
      <dgm:prSet/>
      <dgm:spPr/>
      <dgm:t>
        <a:bodyPr/>
        <a:lstStyle/>
        <a:p>
          <a:endParaRPr lang="zh-CN" altLang="en-US"/>
        </a:p>
      </dgm:t>
    </dgm:pt>
    <dgm:pt modelId="{E4EB05B1-1E70-4725-8944-C19354199A6E}" type="sibTrans" cxnId="{DB0D5E4B-D463-4ACA-B528-6B73D7134A86}">
      <dgm:prSet/>
      <dgm:spPr/>
      <dgm:t>
        <a:bodyPr/>
        <a:lstStyle/>
        <a:p>
          <a:endParaRPr lang="zh-CN" altLang="en-US"/>
        </a:p>
      </dgm:t>
    </dgm:pt>
    <dgm:pt modelId="{D1C55707-8EEF-414E-B183-5B097D31398B}">
      <dgm:prSet custT="1"/>
      <dgm:spPr/>
      <dgm:t>
        <a:bodyPr/>
        <a:lstStyle/>
        <a:p>
          <a:r>
            <a:rPr lang="en-US" sz="1600" smtClean="0"/>
            <a:t>3.</a:t>
          </a:r>
          <a:r>
            <a:rPr lang="zh-CN" sz="1600" smtClean="0"/>
            <a:t>在国际收支申报时，须按《国家外汇管理局关于推广资本项目信息系统的通知》要求在“外汇局批件号</a:t>
          </a:r>
          <a:r>
            <a:rPr lang="en-US" sz="1600" smtClean="0"/>
            <a:t>/</a:t>
          </a:r>
          <a:r>
            <a:rPr lang="zh-CN" sz="1600" smtClean="0"/>
            <a:t>备案表号</a:t>
          </a:r>
          <a:r>
            <a:rPr lang="en-US" sz="1600" smtClean="0"/>
            <a:t>/</a:t>
          </a:r>
          <a:r>
            <a:rPr lang="zh-CN" sz="1600" smtClean="0"/>
            <a:t>业务编号”中准确填写核准件编号或业务编号。对于既存在业务编号又存在核准件号的业务，秉承“核准件号优先”的原则。</a:t>
          </a:r>
          <a:endParaRPr lang="zh-CN" sz="1600"/>
        </a:p>
      </dgm:t>
    </dgm:pt>
    <dgm:pt modelId="{92B20104-0CF1-4467-BC43-F87EAC0AB5DB}" type="parTrans" cxnId="{4BF30D30-049A-476D-851D-9F1048EFD6DD}">
      <dgm:prSet/>
      <dgm:spPr/>
      <dgm:t>
        <a:bodyPr/>
        <a:lstStyle/>
        <a:p>
          <a:endParaRPr lang="zh-CN" altLang="en-US"/>
        </a:p>
      </dgm:t>
    </dgm:pt>
    <dgm:pt modelId="{5AB2CFD8-0604-4715-A426-3956362240F8}" type="sibTrans" cxnId="{4BF30D30-049A-476D-851D-9F1048EFD6DD}">
      <dgm:prSet/>
      <dgm:spPr/>
      <dgm:t>
        <a:bodyPr/>
        <a:lstStyle/>
        <a:p>
          <a:endParaRPr lang="zh-CN" altLang="en-US"/>
        </a:p>
      </dgm:t>
    </dgm:pt>
    <dgm:pt modelId="{C66F67F9-BB5F-4650-B71D-CC6C8683BF54}">
      <dgm:prSet custT="1"/>
      <dgm:spPr/>
      <dgm:t>
        <a:bodyPr/>
        <a:lstStyle/>
        <a:p>
          <a:r>
            <a:rPr lang="en-US" sz="1600" smtClean="0"/>
            <a:t>4.</a:t>
          </a:r>
          <a:r>
            <a:rPr lang="zh-CN" sz="1600" smtClean="0"/>
            <a:t>银行应及时报送入账信息，关注资本项目信息系统数据报送情况。</a:t>
          </a:r>
          <a:endParaRPr lang="zh-CN" sz="1600"/>
        </a:p>
      </dgm:t>
    </dgm:pt>
    <dgm:pt modelId="{ED1AAA9F-FF08-44AA-8966-D5F3BD709E68}" type="parTrans" cxnId="{32842115-0F20-426C-A05F-0EFC99B4A9D2}">
      <dgm:prSet/>
      <dgm:spPr/>
      <dgm:t>
        <a:bodyPr/>
        <a:lstStyle/>
        <a:p>
          <a:endParaRPr lang="zh-CN" altLang="en-US"/>
        </a:p>
      </dgm:t>
    </dgm:pt>
    <dgm:pt modelId="{D01D86D0-19C6-4AEF-BCAC-A7D175C83B8A}" type="sibTrans" cxnId="{32842115-0F20-426C-A05F-0EFC99B4A9D2}">
      <dgm:prSet/>
      <dgm:spPr/>
      <dgm:t>
        <a:bodyPr/>
        <a:lstStyle/>
        <a:p>
          <a:endParaRPr lang="zh-CN" altLang="en-US"/>
        </a:p>
      </dgm:t>
    </dgm:pt>
    <dgm:pt modelId="{E97CA36E-164D-4B35-8C43-AEBE54C7CBA9}">
      <dgm:prSet custT="1"/>
      <dgm:spPr/>
      <dgm:t>
        <a:bodyPr/>
        <a:lstStyle/>
        <a:p>
          <a:r>
            <a:rPr lang="en-US" sz="1600" dirty="0" smtClean="0"/>
            <a:t>5.</a:t>
          </a:r>
          <a:r>
            <a:rPr lang="zh-CN" sz="1600" dirty="0" smtClean="0"/>
            <a:t>在资本项目信息系统尚可流入</a:t>
          </a:r>
          <a:r>
            <a:rPr lang="en-US" sz="1600" dirty="0" smtClean="0"/>
            <a:t>/</a:t>
          </a:r>
          <a:r>
            <a:rPr lang="zh-CN" sz="1600" dirty="0" smtClean="0"/>
            <a:t>汇出额度内办理资金收付。</a:t>
          </a:r>
          <a:endParaRPr lang="zh-CN" sz="1600" dirty="0"/>
        </a:p>
      </dgm:t>
    </dgm:pt>
    <dgm:pt modelId="{4CCBB480-F723-43DC-BC6D-DBF766EFA8F2}" type="parTrans" cxnId="{20598E11-6AE7-477E-B48A-11C482E5FC2B}">
      <dgm:prSet/>
      <dgm:spPr/>
      <dgm:t>
        <a:bodyPr/>
        <a:lstStyle/>
        <a:p>
          <a:endParaRPr lang="zh-CN" altLang="en-US"/>
        </a:p>
      </dgm:t>
    </dgm:pt>
    <dgm:pt modelId="{D06FF930-EF83-4F4A-945E-1D851BBAA994}" type="sibTrans" cxnId="{20598E11-6AE7-477E-B48A-11C482E5FC2B}">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9176" custScaleY="159750">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Y="183350">
        <dgm:presLayoutVars>
          <dgm:bulletEnabled val="1"/>
        </dgm:presLayoutVars>
      </dgm:prSet>
      <dgm:spPr/>
      <dgm:t>
        <a:bodyPr/>
        <a:lstStyle/>
        <a:p>
          <a:endParaRPr lang="zh-CN" altLang="en-US"/>
        </a:p>
      </dgm:t>
    </dgm:pt>
  </dgm:ptLst>
  <dgm:cxnLst>
    <dgm:cxn modelId="{8AE5F11A-2CAC-4D07-B44A-82236818DC60}" type="presOf" srcId="{05021A75-1E35-4623-872C-CEEBE7EDDAAB}" destId="{2E0A93D8-C795-42BA-BF8A-37CE113AD113}" srcOrd="0" destOrd="0" presId="urn:microsoft.com/office/officeart/2005/8/layout/vList5"/>
    <dgm:cxn modelId="{20598E11-6AE7-477E-B48A-11C482E5FC2B}" srcId="{05021A75-1E35-4623-872C-CEEBE7EDDAAB}" destId="{E97CA36E-164D-4B35-8C43-AEBE54C7CBA9}" srcOrd="5" destOrd="0" parTransId="{4CCBB480-F723-43DC-BC6D-DBF766EFA8F2}" sibTransId="{D06FF930-EF83-4F4A-945E-1D851BBAA994}"/>
    <dgm:cxn modelId="{4BF30D30-049A-476D-851D-9F1048EFD6DD}" srcId="{05021A75-1E35-4623-872C-CEEBE7EDDAAB}" destId="{D1C55707-8EEF-414E-B183-5B097D31398B}" srcOrd="3" destOrd="0" parTransId="{92B20104-0CF1-4467-BC43-F87EAC0AB5DB}" sibTransId="{5AB2CFD8-0604-4715-A426-3956362240F8}"/>
    <dgm:cxn modelId="{922FB61A-CA93-469B-BFF5-3D01BF8E794F}" type="presOf" srcId="{B56B8B80-022F-4687-8018-720B00F94ECA}" destId="{FDFBF808-E2F1-4485-A9CE-511DC2CD3A0F}" srcOrd="0" destOrd="0" presId="urn:microsoft.com/office/officeart/2005/8/layout/vList5"/>
    <dgm:cxn modelId="{80F0BA16-A549-4F15-A142-8A24754B5F76}" srcId="{05021A75-1E35-4623-872C-CEEBE7EDDAAB}" destId="{C527C42F-09CA-4FDC-B055-16BA3119DEDA}" srcOrd="1" destOrd="0" parTransId="{1E0DC98A-0E98-4192-9616-AB77ECA755EB}" sibTransId="{C977D4E5-85F2-40E5-AF05-040A9510F301}"/>
    <dgm:cxn modelId="{84D48CF7-410B-4530-A805-3403F3CF83B3}" srcId="{A460CF16-8285-4C3E-B552-4911DB646693}" destId="{05021A75-1E35-4623-872C-CEEBE7EDDAAB}" srcOrd="0" destOrd="0" parTransId="{2E0CBE13-4225-4E92-8DB5-C4B27CA6B5F3}" sibTransId="{8B9617DE-DF3F-48B7-967F-E6C2DB48F922}"/>
    <dgm:cxn modelId="{8510A033-0D7F-4065-8FD5-E75547CEC25D}" type="presOf" srcId="{D1C55707-8EEF-414E-B183-5B097D31398B}" destId="{FDFBF808-E2F1-4485-A9CE-511DC2CD3A0F}" srcOrd="0" destOrd="3" presId="urn:microsoft.com/office/officeart/2005/8/layout/vList5"/>
    <dgm:cxn modelId="{90090DAE-A1F4-4852-AB10-5A3AF81E5D1D}" type="presOf" srcId="{1CE83694-03BA-4E57-954D-6ACBF7F984B9}" destId="{FDFBF808-E2F1-4485-A9CE-511DC2CD3A0F}" srcOrd="0" destOrd="2" presId="urn:microsoft.com/office/officeart/2005/8/layout/vList5"/>
    <dgm:cxn modelId="{98DB8D02-FF07-485A-835B-8BC2B5895BC5}" srcId="{05021A75-1E35-4623-872C-CEEBE7EDDAAB}" destId="{B56B8B80-022F-4687-8018-720B00F94ECA}" srcOrd="0" destOrd="0" parTransId="{EA1E7AE6-09F5-45B7-9892-2C7F4E75A1DB}" sibTransId="{9DFE73AD-1C5A-464A-8CE8-D6F18AFD8C2E}"/>
    <dgm:cxn modelId="{9EDEFB5B-B2B2-41C6-8B62-C01E2A431748}" type="presOf" srcId="{C527C42F-09CA-4FDC-B055-16BA3119DEDA}" destId="{FDFBF808-E2F1-4485-A9CE-511DC2CD3A0F}" srcOrd="0" destOrd="1" presId="urn:microsoft.com/office/officeart/2005/8/layout/vList5"/>
    <dgm:cxn modelId="{A88F9194-707E-439F-89AC-83C817D9F3D1}" type="presOf" srcId="{A460CF16-8285-4C3E-B552-4911DB646693}" destId="{67B0E45C-75D4-4FAF-B55A-5393B7772051}" srcOrd="0" destOrd="0" presId="urn:microsoft.com/office/officeart/2005/8/layout/vList5"/>
    <dgm:cxn modelId="{2008C22A-8AC8-474C-8902-89E7F9E04F54}" type="presOf" srcId="{E97CA36E-164D-4B35-8C43-AEBE54C7CBA9}" destId="{FDFBF808-E2F1-4485-A9CE-511DC2CD3A0F}" srcOrd="0" destOrd="5" presId="urn:microsoft.com/office/officeart/2005/8/layout/vList5"/>
    <dgm:cxn modelId="{DAFD21E4-BA11-4257-88A3-59D2D0EEA5ED}" type="presOf" srcId="{C66F67F9-BB5F-4650-B71D-CC6C8683BF54}" destId="{FDFBF808-E2F1-4485-A9CE-511DC2CD3A0F}" srcOrd="0" destOrd="4" presId="urn:microsoft.com/office/officeart/2005/8/layout/vList5"/>
    <dgm:cxn modelId="{DB0D5E4B-D463-4ACA-B528-6B73D7134A86}" srcId="{05021A75-1E35-4623-872C-CEEBE7EDDAAB}" destId="{1CE83694-03BA-4E57-954D-6ACBF7F984B9}" srcOrd="2" destOrd="0" parTransId="{EB9BE8FE-0D70-4944-967E-2D52798EC04E}" sibTransId="{E4EB05B1-1E70-4725-8944-C19354199A6E}"/>
    <dgm:cxn modelId="{32842115-0F20-426C-A05F-0EFC99B4A9D2}" srcId="{05021A75-1E35-4623-872C-CEEBE7EDDAAB}" destId="{C66F67F9-BB5F-4650-B71D-CC6C8683BF54}" srcOrd="4" destOrd="0" parTransId="{ED1AAA9F-FF08-44AA-8966-D5F3BD709E68}" sibTransId="{D01D86D0-19C6-4AEF-BCAC-A7D175C83B8A}"/>
    <dgm:cxn modelId="{56665A8F-2A1E-466A-86F0-9970E64A2A33}" type="presParOf" srcId="{67B0E45C-75D4-4FAF-B55A-5393B7772051}" destId="{0FA01ECE-F83B-4787-A4E6-97159FEAF9FF}" srcOrd="0" destOrd="0" presId="urn:microsoft.com/office/officeart/2005/8/layout/vList5"/>
    <dgm:cxn modelId="{D7119132-E249-4D6E-8976-849F8A9F6B4B}" type="presParOf" srcId="{0FA01ECE-F83B-4787-A4E6-97159FEAF9FF}" destId="{2E0A93D8-C795-42BA-BF8A-37CE113AD113}" srcOrd="0" destOrd="0" presId="urn:microsoft.com/office/officeart/2005/8/layout/vList5"/>
    <dgm:cxn modelId="{8785568E-6F68-4DDA-B22A-900048DB3253}"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2.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 审核及操作要点（续） </a:t>
          </a:r>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en-US" sz="1600" dirty="0" smtClean="0"/>
            <a:t>6.</a:t>
          </a:r>
          <a:r>
            <a:rPr lang="zh-CN" sz="1600" dirty="0" smtClean="0"/>
            <a:t>境内资产变现账户内资金使用应当符合企业经营范围，结汇</a:t>
          </a:r>
          <a:r>
            <a:rPr lang="en-US" sz="1600" dirty="0" smtClean="0"/>
            <a:t>/</a:t>
          </a:r>
          <a:r>
            <a:rPr lang="zh-CN" sz="1600" dirty="0" smtClean="0"/>
            <a:t>支付金额应当与其经营规模相匹配，所提供的商业合同应符合法律法规和商业惯例，要素应当完整，签章应当齐全，条款清晰明确。对于合理性存在明显瑕疵的业务，应当不予办理。</a:t>
          </a:r>
          <a:endParaRPr lang="zh-CN" altLang="en-US" sz="1600"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01410452-3F96-4111-8A64-E1C59C6B1B84}">
      <dgm:prSet custT="1"/>
      <dgm:spPr/>
      <dgm:t>
        <a:bodyPr/>
        <a:lstStyle/>
        <a:p>
          <a:r>
            <a:rPr lang="en-US" sz="1600" dirty="0" smtClean="0"/>
            <a:t>8.</a:t>
          </a:r>
          <a:r>
            <a:rPr lang="zh-CN" sz="1600" dirty="0" smtClean="0"/>
            <a:t>银行应在境内资产变现账户关闭后及时通过国家外汇管理局应用服务平台报送关户信息，关注关户信息报送情况。</a:t>
          </a:r>
          <a:endParaRPr lang="zh-CN" sz="1600" dirty="0"/>
        </a:p>
      </dgm:t>
    </dgm:pt>
    <dgm:pt modelId="{1B49B54A-3386-468A-9E27-4C3F8029488F}" type="parTrans" cxnId="{16601CFA-C109-4D03-91B3-8A1590EE41F3}">
      <dgm:prSet/>
      <dgm:spPr/>
      <dgm:t>
        <a:bodyPr/>
        <a:lstStyle/>
        <a:p>
          <a:endParaRPr lang="zh-CN" altLang="en-US"/>
        </a:p>
      </dgm:t>
    </dgm:pt>
    <dgm:pt modelId="{4B62C8F4-5AD2-45E3-8062-51A25ED6C526}" type="sibTrans" cxnId="{16601CFA-C109-4D03-91B3-8A1590EE41F3}">
      <dgm:prSet/>
      <dgm:spPr/>
      <dgm:t>
        <a:bodyPr/>
        <a:lstStyle/>
        <a:p>
          <a:endParaRPr lang="zh-CN" altLang="en-US"/>
        </a:p>
      </dgm:t>
    </dgm:pt>
    <dgm:pt modelId="{D96A97B3-5673-40A1-A6E4-999BFE994E0B}">
      <dgm:prSet custT="1"/>
      <dgm:spPr/>
      <dgm:t>
        <a:bodyPr/>
        <a:lstStyle/>
        <a:p>
          <a:r>
            <a:rPr lang="en-US" sz="1600" smtClean="0"/>
            <a:t>9.</a:t>
          </a:r>
          <a:r>
            <a:rPr lang="zh-CN" sz="1600" smtClean="0"/>
            <a:t>外资银行和非银行金融机构（含保险公司）参照本操作规范办理相关业务，另有规定的从其规定。</a:t>
          </a:r>
          <a:endParaRPr lang="zh-CN" sz="1600"/>
        </a:p>
      </dgm:t>
    </dgm:pt>
    <dgm:pt modelId="{65B97964-4013-4E0C-90BB-B9DAE1B272C6}" type="parTrans" cxnId="{464BB485-E934-4273-82C7-7FCCB27E6228}">
      <dgm:prSet/>
      <dgm:spPr/>
      <dgm:t>
        <a:bodyPr/>
        <a:lstStyle/>
        <a:p>
          <a:endParaRPr lang="zh-CN" altLang="en-US"/>
        </a:p>
      </dgm:t>
    </dgm:pt>
    <dgm:pt modelId="{B1A74870-BC09-4DAB-BD25-9BD62E871304}" type="sibTrans" cxnId="{464BB485-E934-4273-82C7-7FCCB27E6228}">
      <dgm:prSet/>
      <dgm:spPr/>
      <dgm:t>
        <a:bodyPr/>
        <a:lstStyle/>
        <a:p>
          <a:endParaRPr lang="zh-CN" altLang="en-US"/>
        </a:p>
      </dgm:t>
    </dgm:pt>
    <dgm:pt modelId="{720D64BD-B3AA-4AA8-B0DA-12D90F4BD5BD}">
      <dgm:prSet custT="1"/>
      <dgm:spPr/>
      <dgm:t>
        <a:bodyPr/>
        <a:lstStyle/>
        <a:p>
          <a:r>
            <a:rPr lang="en-US" sz="1600" dirty="0" smtClean="0"/>
            <a:t>10.</a:t>
          </a:r>
          <a:r>
            <a:rPr lang="zh-CN" sz="1600" dirty="0" smtClean="0"/>
            <a:t>对于原币划转业务，银行应审核划转交易的真实性、合法性。划出行应于资金划转后，及时完成境内原币划转的国际收支申报， 并于划出后关注该笔资金划转结果；若划转错误的，应待资金退回后重新划出，并同时按照规定调整国际收支申报信息。划入行应于资金划人时确认划入资金是否符合账户收人范围，并与开户主体核对该笔资金交易的划出信息以确认交易准确性；对不符合账户收人范围及境内划转规定，或经核实划转错误的，划入行应将资金原路汇回。</a:t>
          </a:r>
          <a:endParaRPr lang="zh-CN" altLang="en-US" sz="1600" dirty="0"/>
        </a:p>
      </dgm:t>
    </dgm:pt>
    <dgm:pt modelId="{32F9CE04-43C1-4B76-91C9-CEEC3A1333B5}" type="parTrans" cxnId="{73EB1A77-517E-43BE-8AE3-1FE9BA5DA923}">
      <dgm:prSet/>
      <dgm:spPr/>
      <dgm:t>
        <a:bodyPr/>
        <a:lstStyle/>
        <a:p>
          <a:endParaRPr lang="zh-CN" altLang="en-US"/>
        </a:p>
      </dgm:t>
    </dgm:pt>
    <dgm:pt modelId="{A9C758EB-EA20-4734-9891-5A428711057D}" type="sibTrans" cxnId="{73EB1A77-517E-43BE-8AE3-1FE9BA5DA923}">
      <dgm:prSet/>
      <dgm:spPr/>
      <dgm:t>
        <a:bodyPr/>
        <a:lstStyle/>
        <a:p>
          <a:endParaRPr lang="zh-CN" altLang="en-US"/>
        </a:p>
      </dgm:t>
    </dgm:pt>
    <dgm:pt modelId="{912454D8-A97D-43F6-8193-41F0E7409517}">
      <dgm:prSet phldrT="[文本]" custT="1"/>
      <dgm:spPr/>
      <dgm:t>
        <a:bodyPr/>
        <a:lstStyle/>
        <a:p>
          <a:r>
            <a:rPr lang="en-US" sz="1600" dirty="0" smtClean="0"/>
            <a:t>7.</a:t>
          </a:r>
          <a:r>
            <a:rPr lang="zh-CN" sz="1600" dirty="0" smtClean="0"/>
            <a:t>境内个人开立的境内资产变现账户和境内再投资账户，以及境内机构和个人开立的境外资产变现账户可凭相关业务登记凭证直接在银行办理结汇。</a:t>
          </a:r>
          <a:endParaRPr lang="zh-CN" altLang="en-US" sz="1600" dirty="0"/>
        </a:p>
      </dgm:t>
    </dgm:pt>
    <dgm:pt modelId="{5CD54E34-5469-42BF-AD30-341848D95C20}" type="parTrans" cxnId="{31484B02-477D-4E6D-A413-C5CEC763F2CA}">
      <dgm:prSet/>
      <dgm:spPr/>
      <dgm:t>
        <a:bodyPr/>
        <a:lstStyle/>
        <a:p>
          <a:endParaRPr lang="zh-CN" altLang="en-US"/>
        </a:p>
      </dgm:t>
    </dgm:pt>
    <dgm:pt modelId="{B977810F-F52A-43B6-8D3A-9550F69E83EF}" type="sibTrans" cxnId="{31484B02-477D-4E6D-A413-C5CEC763F2CA}">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9176" custScaleY="159750">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03392" custScaleY="197873">
        <dgm:presLayoutVars>
          <dgm:bulletEnabled val="1"/>
        </dgm:presLayoutVars>
      </dgm:prSet>
      <dgm:spPr/>
      <dgm:t>
        <a:bodyPr/>
        <a:lstStyle/>
        <a:p>
          <a:endParaRPr lang="zh-CN" altLang="en-US"/>
        </a:p>
      </dgm:t>
    </dgm:pt>
  </dgm:ptLst>
  <dgm:cxnLst>
    <dgm:cxn modelId="{31484B02-477D-4E6D-A413-C5CEC763F2CA}" srcId="{05021A75-1E35-4623-872C-CEEBE7EDDAAB}" destId="{912454D8-A97D-43F6-8193-41F0E7409517}" srcOrd="1" destOrd="0" parTransId="{5CD54E34-5469-42BF-AD30-341848D95C20}" sibTransId="{B977810F-F52A-43B6-8D3A-9550F69E83EF}"/>
    <dgm:cxn modelId="{AC193640-B9C0-4461-ABF1-5E787E4FBCE8}" type="presOf" srcId="{720D64BD-B3AA-4AA8-B0DA-12D90F4BD5BD}" destId="{FDFBF808-E2F1-4485-A9CE-511DC2CD3A0F}" srcOrd="0" destOrd="4"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D86A78FB-BD4A-432E-BE02-57DB32FCC875}" type="presOf" srcId="{A460CF16-8285-4C3E-B552-4911DB646693}" destId="{67B0E45C-75D4-4FAF-B55A-5393B7772051}" srcOrd="0" destOrd="0" presId="urn:microsoft.com/office/officeart/2005/8/layout/vList5"/>
    <dgm:cxn modelId="{A1BD6430-F3DF-4314-8DE3-6877A93175D5}" type="presOf" srcId="{B56B8B80-022F-4687-8018-720B00F94ECA}" destId="{FDFBF808-E2F1-4485-A9CE-511DC2CD3A0F}" srcOrd="0" destOrd="0" presId="urn:microsoft.com/office/officeart/2005/8/layout/vList5"/>
    <dgm:cxn modelId="{98DB8D02-FF07-485A-835B-8BC2B5895BC5}" srcId="{05021A75-1E35-4623-872C-CEEBE7EDDAAB}" destId="{B56B8B80-022F-4687-8018-720B00F94ECA}" srcOrd="0" destOrd="0" parTransId="{EA1E7AE6-09F5-45B7-9892-2C7F4E75A1DB}" sibTransId="{9DFE73AD-1C5A-464A-8CE8-D6F18AFD8C2E}"/>
    <dgm:cxn modelId="{2A3892BA-8805-4D96-B9D3-6576802303E3}" type="presOf" srcId="{912454D8-A97D-43F6-8193-41F0E7409517}" destId="{FDFBF808-E2F1-4485-A9CE-511DC2CD3A0F}" srcOrd="0" destOrd="1" presId="urn:microsoft.com/office/officeart/2005/8/layout/vList5"/>
    <dgm:cxn modelId="{464BB485-E934-4273-82C7-7FCCB27E6228}" srcId="{05021A75-1E35-4623-872C-CEEBE7EDDAAB}" destId="{D96A97B3-5673-40A1-A6E4-999BFE994E0B}" srcOrd="3" destOrd="0" parTransId="{65B97964-4013-4E0C-90BB-B9DAE1B272C6}" sibTransId="{B1A74870-BC09-4DAB-BD25-9BD62E871304}"/>
    <dgm:cxn modelId="{73EB1A77-517E-43BE-8AE3-1FE9BA5DA923}" srcId="{05021A75-1E35-4623-872C-CEEBE7EDDAAB}" destId="{720D64BD-B3AA-4AA8-B0DA-12D90F4BD5BD}" srcOrd="4" destOrd="0" parTransId="{32F9CE04-43C1-4B76-91C9-CEEC3A1333B5}" sibTransId="{A9C758EB-EA20-4734-9891-5A428711057D}"/>
    <dgm:cxn modelId="{9E87DA38-7915-4EC5-8B8F-33CC67BBE6DA}" type="presOf" srcId="{01410452-3F96-4111-8A64-E1C59C6B1B84}" destId="{FDFBF808-E2F1-4485-A9CE-511DC2CD3A0F}" srcOrd="0" destOrd="2" presId="urn:microsoft.com/office/officeart/2005/8/layout/vList5"/>
    <dgm:cxn modelId="{16601CFA-C109-4D03-91B3-8A1590EE41F3}" srcId="{05021A75-1E35-4623-872C-CEEBE7EDDAAB}" destId="{01410452-3F96-4111-8A64-E1C59C6B1B84}" srcOrd="2" destOrd="0" parTransId="{1B49B54A-3386-468A-9E27-4C3F8029488F}" sibTransId="{4B62C8F4-5AD2-45E3-8062-51A25ED6C526}"/>
    <dgm:cxn modelId="{D38BD26B-78EC-4542-8C65-40CCD2CA0665}" type="presOf" srcId="{D96A97B3-5673-40A1-A6E4-999BFE994E0B}" destId="{FDFBF808-E2F1-4485-A9CE-511DC2CD3A0F}" srcOrd="0" destOrd="3" presId="urn:microsoft.com/office/officeart/2005/8/layout/vList5"/>
    <dgm:cxn modelId="{2C328131-A8DF-45B6-A4E5-2F574FF09795}" type="presOf" srcId="{05021A75-1E35-4623-872C-CEEBE7EDDAAB}" destId="{2E0A93D8-C795-42BA-BF8A-37CE113AD113}" srcOrd="0" destOrd="0" presId="urn:microsoft.com/office/officeart/2005/8/layout/vList5"/>
    <dgm:cxn modelId="{CB026D48-A15C-45F9-868F-6821C598D1C3}" type="presParOf" srcId="{67B0E45C-75D4-4FAF-B55A-5393B7772051}" destId="{0FA01ECE-F83B-4787-A4E6-97159FEAF9FF}" srcOrd="0" destOrd="0" presId="urn:microsoft.com/office/officeart/2005/8/layout/vList5"/>
    <dgm:cxn modelId="{9698531C-BE27-4668-AB3F-DF72487A9CEB}" type="presParOf" srcId="{0FA01ECE-F83B-4787-A4E6-97159FEAF9FF}" destId="{2E0A93D8-C795-42BA-BF8A-37CE113AD113}" srcOrd="0" destOrd="0" presId="urn:microsoft.com/office/officeart/2005/8/layout/vList5"/>
    <dgm:cxn modelId="{5EBD9A92-852C-49B4-ACE1-3F57662C6A70}"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3.xml><?xml version="1.0" encoding="utf-8"?>
<dgm:dataModel xmlns:dgm="http://schemas.openxmlformats.org/drawingml/2006/diagram" xmlns:a="http://schemas.openxmlformats.org/drawingml/2006/main">
  <dgm:ptLst>
    <dgm:pt modelId="{A460CF16-8285-4C3E-B552-4911DB646693}" type="doc">
      <dgm:prSet loTypeId="urn:microsoft.com/office/officeart/2005/8/layout/bList2#10" loCatId="list" qsTypeId="urn:microsoft.com/office/officeart/2005/8/quickstyle/3d4" qsCatId="3D" csTypeId="urn:microsoft.com/office/officeart/2005/8/colors/accent1_2" csCatId="accent1" phldr="1"/>
      <dgm:spPr/>
      <dgm:t>
        <a:bodyPr/>
        <a:lstStyle/>
        <a:p>
          <a:endParaRPr lang="zh-CN" altLang="en-US"/>
        </a:p>
      </dgm:t>
    </dgm:pt>
    <dgm:pt modelId="{301E1B59-0F04-45CB-A843-02B26777640E}">
      <dgm:prSet phldrT="[文本]" custT="1"/>
      <dgm:spPr/>
      <dgm:t>
        <a:bodyPr/>
        <a:lstStyle/>
        <a:p>
          <a:r>
            <a:rPr lang="zh-CN" altLang="en-US" sz="4000" b="1" dirty="0" smtClean="0"/>
            <a:t>业务定义</a:t>
          </a:r>
        </a:p>
      </dgm:t>
    </dgm:pt>
    <dgm:pt modelId="{E3CECB16-F4AA-472E-82E1-1A9E59AD2ABD}" type="parTrans" cxnId="{E318EF90-579A-4710-A1B9-998A906AA00B}">
      <dgm:prSet/>
      <dgm:spPr/>
      <dgm:t>
        <a:bodyPr/>
        <a:lstStyle/>
        <a:p>
          <a:endParaRPr lang="zh-CN" altLang="en-US"/>
        </a:p>
      </dgm:t>
    </dgm:pt>
    <dgm:pt modelId="{472F2FDC-4A80-4FB7-9E7F-FF9C9CB52883}" type="sibTrans" cxnId="{E318EF90-579A-4710-A1B9-998A906AA00B}">
      <dgm:prSet/>
      <dgm:spPr/>
      <dgm:t>
        <a:bodyPr/>
        <a:lstStyle/>
        <a:p>
          <a:endParaRPr lang="zh-CN" altLang="en-US"/>
        </a:p>
      </dgm:t>
    </dgm:pt>
    <dgm:pt modelId="{7D320D0D-0D24-4E85-9FCB-F98850160A37}">
      <dgm:prSet phldrT="[文本]" custT="1"/>
      <dgm:spPr/>
      <dgm:t>
        <a:bodyPr anchor="ctr"/>
        <a:lstStyle/>
        <a:p>
          <a:pPr algn="l"/>
          <a:r>
            <a:rPr lang="zh-CN" sz="2000" dirty="0" smtClean="0"/>
            <a:t>开立外汇保证金账户是指境内主体确有收取与直接投资相关境外汇入外汇保证金需求，而申请开立外汇保证金账户的行为。</a:t>
          </a:r>
          <a:endParaRPr lang="zh-CN" altLang="en-US" sz="2000" dirty="0">
            <a:latin typeface="宋体" pitchFamily="2" charset="-122"/>
            <a:ea typeface="宋体" pitchFamily="2" charset="-122"/>
          </a:endParaRPr>
        </a:p>
      </dgm:t>
    </dgm:pt>
    <dgm:pt modelId="{99421653-95D7-4E31-A5C9-3DB6D1F42AAD}" type="parTrans" cxnId="{964C6F37-CF6C-49E2-BC91-8A21F397A4D8}">
      <dgm:prSet/>
      <dgm:spPr/>
      <dgm:t>
        <a:bodyPr/>
        <a:lstStyle/>
        <a:p>
          <a:endParaRPr lang="zh-CN" altLang="en-US"/>
        </a:p>
      </dgm:t>
    </dgm:pt>
    <dgm:pt modelId="{584D1B93-B774-45C6-B803-AB980BED5B21}" type="sibTrans" cxnId="{964C6F37-CF6C-49E2-BC91-8A21F397A4D8}">
      <dgm:prSet/>
      <dgm:spPr/>
      <dgm:t>
        <a:bodyPr/>
        <a:lstStyle/>
        <a:p>
          <a:endParaRPr lang="zh-CN" altLang="en-US"/>
        </a:p>
      </dgm:t>
    </dgm:pt>
    <dgm:pt modelId="{10150832-4104-400D-AE09-E6293B95F024}" type="pres">
      <dgm:prSet presAssocID="{A460CF16-8285-4C3E-B552-4911DB646693}" presName="diagram" presStyleCnt="0">
        <dgm:presLayoutVars>
          <dgm:dir/>
          <dgm:animLvl val="lvl"/>
          <dgm:resizeHandles val="exact"/>
        </dgm:presLayoutVars>
      </dgm:prSet>
      <dgm:spPr/>
      <dgm:t>
        <a:bodyPr/>
        <a:lstStyle/>
        <a:p>
          <a:endParaRPr lang="zh-CN" altLang="en-US"/>
        </a:p>
      </dgm:t>
    </dgm:pt>
    <dgm:pt modelId="{8F7E9588-E7E0-4F84-A566-2EEC34697833}" type="pres">
      <dgm:prSet presAssocID="{301E1B59-0F04-45CB-A843-02B26777640E}" presName="compNode" presStyleCnt="0"/>
      <dgm:spPr/>
      <dgm:t>
        <a:bodyPr/>
        <a:lstStyle/>
        <a:p>
          <a:endParaRPr lang="zh-CN" altLang="en-US"/>
        </a:p>
      </dgm:t>
    </dgm:pt>
    <dgm:pt modelId="{485B675F-5202-4AEA-B923-BAF68BFF1D10}" type="pres">
      <dgm:prSet presAssocID="{301E1B59-0F04-45CB-A843-02B26777640E}" presName="childRect" presStyleLbl="bgAcc1" presStyleIdx="0" presStyleCnt="1" custScaleX="157745" custLinFactNeighborY="-1525">
        <dgm:presLayoutVars>
          <dgm:bulletEnabled val="1"/>
        </dgm:presLayoutVars>
      </dgm:prSet>
      <dgm:spPr/>
      <dgm:t>
        <a:bodyPr/>
        <a:lstStyle/>
        <a:p>
          <a:endParaRPr lang="zh-CN" altLang="en-US"/>
        </a:p>
      </dgm:t>
    </dgm:pt>
    <dgm:pt modelId="{36B1C840-596C-4F5A-B4E1-0A5BA653A082}" type="pres">
      <dgm:prSet presAssocID="{301E1B59-0F04-45CB-A843-02B26777640E}" presName="parentText" presStyleLbl="node1" presStyleIdx="0" presStyleCnt="0">
        <dgm:presLayoutVars>
          <dgm:chMax val="0"/>
          <dgm:bulletEnabled val="1"/>
        </dgm:presLayoutVars>
      </dgm:prSet>
      <dgm:spPr/>
      <dgm:t>
        <a:bodyPr/>
        <a:lstStyle/>
        <a:p>
          <a:endParaRPr lang="zh-CN" altLang="en-US"/>
        </a:p>
      </dgm:t>
    </dgm:pt>
    <dgm:pt modelId="{A6208E11-A9D0-45AE-8498-2DD180457CA3}" type="pres">
      <dgm:prSet presAssocID="{301E1B59-0F04-45CB-A843-02B26777640E}" presName="parentRect" presStyleLbl="alignNode1" presStyleIdx="0" presStyleCnt="1" custScaleX="157957"/>
      <dgm:spPr/>
      <dgm:t>
        <a:bodyPr/>
        <a:lstStyle/>
        <a:p>
          <a:endParaRPr lang="zh-CN" altLang="en-US"/>
        </a:p>
      </dgm:t>
    </dgm:pt>
    <dgm:pt modelId="{8B1E01AC-533D-4647-BF5F-147E4540F057}" type="pres">
      <dgm:prSet presAssocID="{301E1B59-0F04-45CB-A843-02B26777640E}" presName="adorn" presStyleLbl="fgAccFollowNode1" presStyleIdx="0" presStyleCnt="1" custFlipVert="1" custScaleX="2643" custScaleY="2643" custLinFactX="9631" custLinFactNeighborX="100000" custLinFactNeighborY="3252"/>
      <dgm:spPr/>
      <dgm:t>
        <a:bodyPr/>
        <a:lstStyle/>
        <a:p>
          <a:endParaRPr lang="zh-CN" altLang="en-US"/>
        </a:p>
      </dgm:t>
    </dgm:pt>
  </dgm:ptLst>
  <dgm:cxnLst>
    <dgm:cxn modelId="{62B727B9-2D5F-46A2-A539-56C39408FD65}" type="presOf" srcId="{A460CF16-8285-4C3E-B552-4911DB646693}" destId="{10150832-4104-400D-AE09-E6293B95F024}" srcOrd="0" destOrd="0" presId="urn:microsoft.com/office/officeart/2005/8/layout/bList2#10"/>
    <dgm:cxn modelId="{59C7746C-E8BC-4AE0-A4DC-717D70B749C2}" type="presOf" srcId="{301E1B59-0F04-45CB-A843-02B26777640E}" destId="{36B1C840-596C-4F5A-B4E1-0A5BA653A082}" srcOrd="0" destOrd="0" presId="urn:microsoft.com/office/officeart/2005/8/layout/bList2#10"/>
    <dgm:cxn modelId="{964C6F37-CF6C-49E2-BC91-8A21F397A4D8}" srcId="{301E1B59-0F04-45CB-A843-02B26777640E}" destId="{7D320D0D-0D24-4E85-9FCB-F98850160A37}" srcOrd="0" destOrd="0" parTransId="{99421653-95D7-4E31-A5C9-3DB6D1F42AAD}" sibTransId="{584D1B93-B774-45C6-B803-AB980BED5B21}"/>
    <dgm:cxn modelId="{E318EF90-579A-4710-A1B9-998A906AA00B}" srcId="{A460CF16-8285-4C3E-B552-4911DB646693}" destId="{301E1B59-0F04-45CB-A843-02B26777640E}" srcOrd="0" destOrd="0" parTransId="{E3CECB16-F4AA-472E-82E1-1A9E59AD2ABD}" sibTransId="{472F2FDC-4A80-4FB7-9E7F-FF9C9CB52883}"/>
    <dgm:cxn modelId="{656EE34D-4484-4B27-A95F-F4C6731403A5}" type="presOf" srcId="{7D320D0D-0D24-4E85-9FCB-F98850160A37}" destId="{485B675F-5202-4AEA-B923-BAF68BFF1D10}" srcOrd="0" destOrd="0" presId="urn:microsoft.com/office/officeart/2005/8/layout/bList2#10"/>
    <dgm:cxn modelId="{7A82DFFB-F108-4C4B-B0CD-4CFAFB566EF1}" type="presOf" srcId="{301E1B59-0F04-45CB-A843-02B26777640E}" destId="{A6208E11-A9D0-45AE-8498-2DD180457CA3}" srcOrd="1" destOrd="0" presId="urn:microsoft.com/office/officeart/2005/8/layout/bList2#10"/>
    <dgm:cxn modelId="{6D9DAB45-CE8A-443F-A275-2D0BCDBFD547}" type="presParOf" srcId="{10150832-4104-400D-AE09-E6293B95F024}" destId="{8F7E9588-E7E0-4F84-A566-2EEC34697833}" srcOrd="0" destOrd="0" presId="urn:microsoft.com/office/officeart/2005/8/layout/bList2#10"/>
    <dgm:cxn modelId="{C24B8460-BE4F-4EEC-AC66-38EF8C3091FF}" type="presParOf" srcId="{8F7E9588-E7E0-4F84-A566-2EEC34697833}" destId="{485B675F-5202-4AEA-B923-BAF68BFF1D10}" srcOrd="0" destOrd="0" presId="urn:microsoft.com/office/officeart/2005/8/layout/bList2#10"/>
    <dgm:cxn modelId="{C9462314-49C0-4DF2-9001-C18AACEA7C4C}" type="presParOf" srcId="{8F7E9588-E7E0-4F84-A566-2EEC34697833}" destId="{36B1C840-596C-4F5A-B4E1-0A5BA653A082}" srcOrd="1" destOrd="0" presId="urn:microsoft.com/office/officeart/2005/8/layout/bList2#10"/>
    <dgm:cxn modelId="{B6D3AF61-85AA-467A-B1D4-23FF55BF82DD}" type="presParOf" srcId="{8F7E9588-E7E0-4F84-A566-2EEC34697833}" destId="{A6208E11-A9D0-45AE-8498-2DD180457CA3}" srcOrd="2" destOrd="0" presId="urn:microsoft.com/office/officeart/2005/8/layout/bList2#10"/>
    <dgm:cxn modelId="{0B6BF335-8A69-462B-830E-7F9B38C37D4E}" type="presParOf" srcId="{8F7E9588-E7E0-4F84-A566-2EEC34697833}" destId="{8B1E01AC-533D-4647-BF5F-147E4540F057}" srcOrd="3" destOrd="0" presId="urn:microsoft.com/office/officeart/2005/8/layout/bList2#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4.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审核材料</a:t>
          </a:r>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en-US" altLang="zh-CN" sz="1800" b="1" dirty="0" smtClean="0"/>
            <a:t>1.</a:t>
          </a:r>
          <a:r>
            <a:rPr lang="zh-CN" altLang="en-US" sz="1800" b="1" dirty="0" smtClean="0"/>
            <a:t>开立外汇保证金账户基本信息登记</a:t>
          </a:r>
          <a:endParaRPr lang="zh-CN" altLang="en-US" sz="18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329C7C17-4C9F-418C-BDA7-1C65C028663D}">
      <dgm:prSet custT="1"/>
      <dgm:spPr/>
      <dgm:t>
        <a:bodyPr/>
        <a:lstStyle/>
        <a:p>
          <a:r>
            <a:rPr lang="zh-CN" altLang="en-US" sz="1800" dirty="0" smtClean="0"/>
            <a:t>银行应留存加盖公章复印件。</a:t>
          </a:r>
          <a:endParaRPr lang="zh-CN" altLang="en-US" sz="1800" dirty="0"/>
        </a:p>
      </dgm:t>
    </dgm:pt>
    <dgm:pt modelId="{AC97895C-4ACF-4BA8-82CB-BFA49EBFFA63}" type="parTrans" cxnId="{F7305EBF-08C0-46D2-8072-F4947917BEDE}">
      <dgm:prSet/>
      <dgm:spPr/>
      <dgm:t>
        <a:bodyPr/>
        <a:lstStyle/>
        <a:p>
          <a:endParaRPr lang="zh-CN" altLang="en-US"/>
        </a:p>
      </dgm:t>
    </dgm:pt>
    <dgm:pt modelId="{00C6D364-0088-4E85-925A-D41CE195F095}" type="sibTrans" cxnId="{F7305EBF-08C0-46D2-8072-F4947917BEDE}">
      <dgm:prSet/>
      <dgm:spPr/>
      <dgm:t>
        <a:bodyPr/>
        <a:lstStyle/>
        <a:p>
          <a:endParaRPr lang="zh-CN" altLang="en-US"/>
        </a:p>
      </dgm:t>
    </dgm:pt>
    <dgm:pt modelId="{FBC7F4B7-97CE-4267-96C0-7A1229B62944}">
      <dgm:prSet custT="1"/>
      <dgm:spPr/>
      <dgm:t>
        <a:bodyPr/>
        <a:lstStyle/>
        <a:p>
          <a:endParaRPr lang="zh-CN" sz="1800" dirty="0"/>
        </a:p>
      </dgm:t>
    </dgm:pt>
    <dgm:pt modelId="{E47589AF-BA20-4B7E-8F8A-B761E225587A}" type="parTrans" cxnId="{AE0AB3D8-0458-4473-8DAB-E1322FEA9FB4}">
      <dgm:prSet/>
      <dgm:spPr/>
      <dgm:t>
        <a:bodyPr/>
        <a:lstStyle/>
        <a:p>
          <a:endParaRPr lang="zh-CN" altLang="en-US"/>
        </a:p>
      </dgm:t>
    </dgm:pt>
    <dgm:pt modelId="{05EF0899-52D2-4CDD-937E-CAF281BC99D6}" type="sibTrans" cxnId="{AE0AB3D8-0458-4473-8DAB-E1322FEA9FB4}">
      <dgm:prSet/>
      <dgm:spPr/>
      <dgm:t>
        <a:bodyPr/>
        <a:lstStyle/>
        <a:p>
          <a:endParaRPr lang="zh-CN" altLang="en-US"/>
        </a:p>
      </dgm:t>
    </dgm:pt>
    <dgm:pt modelId="{B48B2872-AB73-4052-BE62-5AF465E84F73}">
      <dgm:prSet custT="1"/>
      <dgm:spPr/>
      <dgm:t>
        <a:bodyPr/>
        <a:lstStyle/>
        <a:p>
          <a:endParaRPr lang="zh-CN" sz="1800" dirty="0"/>
        </a:p>
      </dgm:t>
    </dgm:pt>
    <dgm:pt modelId="{574EF0EB-AD93-49EA-A1D1-4C3F70355B17}" type="parTrans" cxnId="{8FB842CC-87AF-49B3-81D2-BE97DDCAAB8C}">
      <dgm:prSet/>
      <dgm:spPr/>
      <dgm:t>
        <a:bodyPr/>
        <a:lstStyle/>
        <a:p>
          <a:endParaRPr lang="zh-CN" altLang="en-US"/>
        </a:p>
      </dgm:t>
    </dgm:pt>
    <dgm:pt modelId="{51CA7500-32F7-4799-99D7-015B251C5E03}" type="sibTrans" cxnId="{8FB842CC-87AF-49B3-81D2-BE97DDCAAB8C}">
      <dgm:prSet/>
      <dgm:spPr/>
      <dgm:t>
        <a:bodyPr/>
        <a:lstStyle/>
        <a:p>
          <a:endParaRPr lang="zh-CN" altLang="en-US"/>
        </a:p>
      </dgm:t>
    </dgm:pt>
    <dgm:pt modelId="{F4F65AED-C2ED-462C-910E-C3B98E48C091}">
      <dgm:prSet custT="1"/>
      <dgm:spPr/>
      <dgm:t>
        <a:bodyPr/>
        <a:lstStyle/>
        <a:p>
          <a:r>
            <a:rPr lang="zh-CN" altLang="en-US" sz="1800" b="0" dirty="0" smtClean="0"/>
            <a:t>（</a:t>
          </a:r>
          <a:r>
            <a:rPr lang="en-US" altLang="zh-CN" sz="1800" b="0" dirty="0" smtClean="0"/>
            <a:t>1</a:t>
          </a:r>
          <a:r>
            <a:rPr lang="zh-CN" altLang="en-US" sz="1800" b="0" dirty="0" smtClean="0"/>
            <a:t>）</a:t>
          </a:r>
          <a:r>
            <a:rPr lang="en-US" altLang="zh-CN" sz="1800" b="0" dirty="0" smtClean="0"/>
            <a:t>《</a:t>
          </a:r>
          <a:r>
            <a:rPr lang="zh-CN" altLang="en-US" sz="1800" b="0" dirty="0" smtClean="0"/>
            <a:t>境内直接投资基本信息登记业务申请表</a:t>
          </a:r>
          <a:r>
            <a:rPr lang="en-US" altLang="zh-CN" sz="1800" b="0" dirty="0" smtClean="0"/>
            <a:t>》</a:t>
          </a:r>
          <a:r>
            <a:rPr lang="zh-CN" altLang="en-US" sz="1800" b="0" dirty="0" smtClean="0"/>
            <a:t>（二）</a:t>
          </a:r>
        </a:p>
      </dgm:t>
    </dgm:pt>
    <dgm:pt modelId="{3E64EF10-AD4D-427D-A97E-4370D25B50D0}" type="parTrans" cxnId="{4E2EE2FA-F980-4555-ADD1-5E114E2991B6}">
      <dgm:prSet/>
      <dgm:spPr/>
      <dgm:t>
        <a:bodyPr/>
        <a:lstStyle/>
        <a:p>
          <a:endParaRPr lang="zh-CN" altLang="en-US"/>
        </a:p>
      </dgm:t>
    </dgm:pt>
    <dgm:pt modelId="{F7149E71-E066-4C12-919F-B29FF381B4BF}" type="sibTrans" cxnId="{4E2EE2FA-F980-4555-ADD1-5E114E2991B6}">
      <dgm:prSet/>
      <dgm:spPr/>
      <dgm:t>
        <a:bodyPr/>
        <a:lstStyle/>
        <a:p>
          <a:endParaRPr lang="zh-CN" altLang="en-US"/>
        </a:p>
      </dgm:t>
    </dgm:pt>
    <dgm:pt modelId="{9D7988ED-EB37-4A47-8E55-3C1BB2095FE9}">
      <dgm:prSet custT="1"/>
      <dgm:spPr/>
      <dgm:t>
        <a:bodyPr/>
        <a:lstStyle/>
        <a:p>
          <a:r>
            <a:rPr lang="zh-CN" altLang="en-US" sz="1800" b="0" dirty="0" smtClean="0"/>
            <a:t>（</a:t>
          </a:r>
          <a:r>
            <a:rPr lang="en-US" altLang="zh-CN" sz="1800" b="0" dirty="0" smtClean="0"/>
            <a:t>2</a:t>
          </a:r>
          <a:r>
            <a:rPr lang="zh-CN" altLang="en-US" sz="1800" b="0" dirty="0" smtClean="0"/>
            <a:t>）营业执照副本（如无营业执照提供登记证明文件）；</a:t>
          </a:r>
        </a:p>
      </dgm:t>
    </dgm:pt>
    <dgm:pt modelId="{EE5DF63A-65D1-40E7-85B6-340DFDCE80CB}" type="parTrans" cxnId="{F4B697F0-444C-465F-9ADA-B05756F6A4F1}">
      <dgm:prSet/>
      <dgm:spPr/>
      <dgm:t>
        <a:bodyPr/>
        <a:lstStyle/>
        <a:p>
          <a:endParaRPr lang="zh-CN" altLang="en-US"/>
        </a:p>
      </dgm:t>
    </dgm:pt>
    <dgm:pt modelId="{725EB741-413D-44F2-B757-ED9699249221}" type="sibTrans" cxnId="{F4B697F0-444C-465F-9ADA-B05756F6A4F1}">
      <dgm:prSet/>
      <dgm:spPr/>
      <dgm:t>
        <a:bodyPr/>
        <a:lstStyle/>
        <a:p>
          <a:endParaRPr lang="zh-CN" altLang="en-US"/>
        </a:p>
      </dgm:t>
    </dgm:pt>
    <dgm:pt modelId="{F7173E92-F39D-4576-B846-CC48CB0E3DE8}">
      <dgm:prSet custT="1"/>
      <dgm:spPr/>
      <dgm:t>
        <a:bodyPr/>
        <a:lstStyle/>
        <a:p>
          <a:r>
            <a:rPr lang="zh-CN" altLang="en-US" sz="1800" b="0" dirty="0" smtClean="0"/>
            <a:t>（</a:t>
          </a:r>
          <a:r>
            <a:rPr lang="en-US" altLang="zh-CN" sz="1800" b="0" dirty="0" smtClean="0"/>
            <a:t>3</a:t>
          </a:r>
          <a:r>
            <a:rPr lang="zh-CN" altLang="en-US" sz="1800" b="0" dirty="0" smtClean="0"/>
            <a:t>）组织机构代码证（三证合一不需要）；</a:t>
          </a:r>
        </a:p>
      </dgm:t>
    </dgm:pt>
    <dgm:pt modelId="{851B820F-FC62-4AD5-88C2-4555EEE776A0}" type="parTrans" cxnId="{40E50F5B-5468-459D-8B1D-708B6DC63976}">
      <dgm:prSet/>
      <dgm:spPr/>
      <dgm:t>
        <a:bodyPr/>
        <a:lstStyle/>
        <a:p>
          <a:endParaRPr lang="zh-CN" altLang="en-US"/>
        </a:p>
      </dgm:t>
    </dgm:pt>
    <dgm:pt modelId="{E77A112A-63BF-487C-A97C-24C95C92419E}" type="sibTrans" cxnId="{40E50F5B-5468-459D-8B1D-708B6DC63976}">
      <dgm:prSet/>
      <dgm:spPr/>
      <dgm:t>
        <a:bodyPr/>
        <a:lstStyle/>
        <a:p>
          <a:endParaRPr lang="zh-CN" altLang="en-US"/>
        </a:p>
      </dgm:t>
    </dgm:pt>
    <dgm:pt modelId="{EA3C89FD-B582-4E33-8B2B-5D5D6FEAEB8A}">
      <dgm:prSet custT="1"/>
      <dgm:spPr/>
      <dgm:t>
        <a:bodyPr/>
        <a:lstStyle/>
        <a:p>
          <a:r>
            <a:rPr lang="zh-CN" altLang="en-US" sz="1800" b="0" dirty="0" smtClean="0"/>
            <a:t>（</a:t>
          </a:r>
          <a:r>
            <a:rPr lang="en-US" altLang="zh-CN" sz="1800" b="0" dirty="0" smtClean="0"/>
            <a:t>4</a:t>
          </a:r>
          <a:r>
            <a:rPr lang="zh-CN" altLang="en-US" sz="1800" b="0" dirty="0" smtClean="0"/>
            <a:t>）证明境内机构确需开立外汇保证金账户的真实性证明材料。</a:t>
          </a:r>
        </a:p>
      </dgm:t>
    </dgm:pt>
    <dgm:pt modelId="{80FC906D-E1A1-4191-AD43-A569CA8D3B7C}" type="parTrans" cxnId="{A6FFE39E-DF11-48B2-9394-9FF910BF34B2}">
      <dgm:prSet/>
      <dgm:spPr/>
      <dgm:t>
        <a:bodyPr/>
        <a:lstStyle/>
        <a:p>
          <a:endParaRPr lang="zh-CN" altLang="en-US"/>
        </a:p>
      </dgm:t>
    </dgm:pt>
    <dgm:pt modelId="{E5985CD9-AB2F-4420-9FC3-871E95CA34DC}" type="sibTrans" cxnId="{A6FFE39E-DF11-48B2-9394-9FF910BF34B2}">
      <dgm:prSet/>
      <dgm:spPr/>
      <dgm:t>
        <a:bodyPr/>
        <a:lstStyle/>
        <a:p>
          <a:endParaRPr lang="zh-CN" altLang="en-US"/>
        </a:p>
      </dgm:t>
    </dgm:pt>
    <dgm:pt modelId="{937D55D2-C880-4DFB-BEB6-1F9C1B6FC00C}">
      <dgm:prSet custT="1"/>
      <dgm:spPr/>
      <dgm:t>
        <a:bodyPr/>
        <a:lstStyle/>
        <a:p>
          <a:r>
            <a:rPr lang="en-US" altLang="zh-CN" sz="1800" b="1" dirty="0" smtClean="0"/>
            <a:t>2.</a:t>
          </a:r>
          <a:r>
            <a:rPr lang="zh-CN" altLang="en-US" sz="1800" b="1" dirty="0" smtClean="0"/>
            <a:t>外汇保证金账户信息变更登记</a:t>
          </a:r>
        </a:p>
      </dgm:t>
    </dgm:pt>
    <dgm:pt modelId="{109C2063-A02D-42F8-ACAE-E062EC66D41D}" type="parTrans" cxnId="{60E3C229-20C9-4F36-BCA0-24550F222095}">
      <dgm:prSet/>
      <dgm:spPr/>
      <dgm:t>
        <a:bodyPr/>
        <a:lstStyle/>
        <a:p>
          <a:endParaRPr lang="zh-CN" altLang="en-US"/>
        </a:p>
      </dgm:t>
    </dgm:pt>
    <dgm:pt modelId="{3AC4EC48-4E6A-4FAA-A349-83FC8EBC9CBE}" type="sibTrans" cxnId="{60E3C229-20C9-4F36-BCA0-24550F222095}">
      <dgm:prSet/>
      <dgm:spPr/>
      <dgm:t>
        <a:bodyPr/>
        <a:lstStyle/>
        <a:p>
          <a:endParaRPr lang="zh-CN" altLang="en-US"/>
        </a:p>
      </dgm:t>
    </dgm:pt>
    <dgm:pt modelId="{C2D0EB9F-CA14-44CC-83B4-B6137C423DAA}">
      <dgm:prSet custT="1"/>
      <dgm:spPr/>
      <dgm:t>
        <a:bodyPr/>
        <a:lstStyle/>
        <a:p>
          <a:r>
            <a:rPr lang="zh-CN" altLang="en-US" sz="1800" b="0" dirty="0" smtClean="0"/>
            <a:t>（</a:t>
          </a:r>
          <a:r>
            <a:rPr lang="en-US" altLang="zh-CN" sz="1800" b="0" dirty="0" smtClean="0"/>
            <a:t>1</a:t>
          </a:r>
          <a:r>
            <a:rPr lang="zh-CN" altLang="en-US" sz="1800" b="0" dirty="0" smtClean="0"/>
            <a:t>）</a:t>
          </a:r>
          <a:r>
            <a:rPr lang="en-US" altLang="zh-CN" sz="1800" b="0" dirty="0" smtClean="0"/>
            <a:t>《</a:t>
          </a:r>
          <a:r>
            <a:rPr lang="zh-CN" altLang="en-US" sz="1800" b="0" dirty="0" smtClean="0"/>
            <a:t>境内直接投资基本信息登记业务申请表</a:t>
          </a:r>
          <a:r>
            <a:rPr lang="en-US" altLang="zh-CN" sz="1800" b="0" dirty="0" smtClean="0"/>
            <a:t>》</a:t>
          </a:r>
          <a:r>
            <a:rPr lang="zh-CN" altLang="en-US" sz="1800" b="0" dirty="0" smtClean="0"/>
            <a:t>（二）</a:t>
          </a:r>
        </a:p>
      </dgm:t>
    </dgm:pt>
    <dgm:pt modelId="{28540C51-E103-4087-8E0E-14EAB4CC11AB}" type="parTrans" cxnId="{AD930125-9170-4A8A-9127-4A6F4C47103A}">
      <dgm:prSet/>
      <dgm:spPr/>
      <dgm:t>
        <a:bodyPr/>
        <a:lstStyle/>
        <a:p>
          <a:endParaRPr lang="zh-CN" altLang="en-US"/>
        </a:p>
      </dgm:t>
    </dgm:pt>
    <dgm:pt modelId="{260EA99A-D682-4058-B3AA-F98A24E1A18F}" type="sibTrans" cxnId="{AD930125-9170-4A8A-9127-4A6F4C47103A}">
      <dgm:prSet/>
      <dgm:spPr/>
      <dgm:t>
        <a:bodyPr/>
        <a:lstStyle/>
        <a:p>
          <a:endParaRPr lang="zh-CN" altLang="en-US"/>
        </a:p>
      </dgm:t>
    </dgm:pt>
    <dgm:pt modelId="{7A5D23B3-68E0-4763-A389-9B63403295AC}">
      <dgm:prSet custT="1"/>
      <dgm:spPr/>
      <dgm:t>
        <a:bodyPr/>
        <a:lstStyle/>
        <a:p>
          <a:r>
            <a:rPr lang="zh-CN" altLang="en-US" sz="1800" b="0" dirty="0" smtClean="0"/>
            <a:t>（</a:t>
          </a:r>
          <a:r>
            <a:rPr lang="en-US" altLang="zh-CN" sz="1800" b="0" dirty="0" smtClean="0"/>
            <a:t>2</a:t>
          </a:r>
          <a:r>
            <a:rPr lang="zh-CN" altLang="en-US" sz="1800" b="0" dirty="0" smtClean="0"/>
            <a:t>）营业执照副本（如无营业执照提供登记证明文件）；</a:t>
          </a:r>
        </a:p>
      </dgm:t>
    </dgm:pt>
    <dgm:pt modelId="{BAF0BEF4-1956-434E-8B90-E1C30047CDA6}" type="parTrans" cxnId="{D2A5FA71-4FF6-48D2-AABE-7FF20D6F0367}">
      <dgm:prSet/>
      <dgm:spPr/>
      <dgm:t>
        <a:bodyPr/>
        <a:lstStyle/>
        <a:p>
          <a:endParaRPr lang="zh-CN" altLang="en-US"/>
        </a:p>
      </dgm:t>
    </dgm:pt>
    <dgm:pt modelId="{E2152DF9-3ECA-4133-86F4-0CF65A68FA3C}" type="sibTrans" cxnId="{D2A5FA71-4FF6-48D2-AABE-7FF20D6F0367}">
      <dgm:prSet/>
      <dgm:spPr/>
      <dgm:t>
        <a:bodyPr/>
        <a:lstStyle/>
        <a:p>
          <a:endParaRPr lang="zh-CN" altLang="en-US"/>
        </a:p>
      </dgm:t>
    </dgm:pt>
    <dgm:pt modelId="{6BBB1542-B7DD-42B0-8FCF-6333EBEB6B5A}">
      <dgm:prSet custT="1"/>
      <dgm:spPr/>
      <dgm:t>
        <a:bodyPr/>
        <a:lstStyle/>
        <a:p>
          <a:r>
            <a:rPr lang="zh-CN" altLang="en-US" sz="1800" b="0" dirty="0" smtClean="0"/>
            <a:t>（</a:t>
          </a:r>
          <a:r>
            <a:rPr lang="en-US" altLang="zh-CN" sz="1800" b="0" dirty="0" smtClean="0"/>
            <a:t>3</a:t>
          </a:r>
          <a:r>
            <a:rPr lang="zh-CN" altLang="en-US" sz="1800" b="0" dirty="0" smtClean="0"/>
            <a:t>）组织机构代码证（三证合一不需要）；</a:t>
          </a:r>
        </a:p>
      </dgm:t>
    </dgm:pt>
    <dgm:pt modelId="{992E2767-1B47-41A5-8165-950E767D6907}" type="parTrans" cxnId="{F8E4D235-0838-4051-97DC-998CF4960338}">
      <dgm:prSet/>
      <dgm:spPr/>
      <dgm:t>
        <a:bodyPr/>
        <a:lstStyle/>
        <a:p>
          <a:endParaRPr lang="zh-CN" altLang="en-US"/>
        </a:p>
      </dgm:t>
    </dgm:pt>
    <dgm:pt modelId="{35B92E49-A098-4CFD-860C-2704A109651F}" type="sibTrans" cxnId="{F8E4D235-0838-4051-97DC-998CF4960338}">
      <dgm:prSet/>
      <dgm:spPr/>
      <dgm:t>
        <a:bodyPr/>
        <a:lstStyle/>
        <a:p>
          <a:endParaRPr lang="zh-CN" altLang="en-US"/>
        </a:p>
      </dgm:t>
    </dgm:pt>
    <dgm:pt modelId="{BB90A254-4A82-489A-B377-65898771EC70}">
      <dgm:prSet custT="1"/>
      <dgm:spPr/>
      <dgm:t>
        <a:bodyPr/>
        <a:lstStyle/>
        <a:p>
          <a:r>
            <a:rPr lang="zh-CN" altLang="en-US" sz="1800" b="0" dirty="0" smtClean="0"/>
            <a:t>（</a:t>
          </a:r>
          <a:r>
            <a:rPr lang="en-US" altLang="zh-CN" sz="1800" b="0" dirty="0" smtClean="0"/>
            <a:t>4</a:t>
          </a:r>
          <a:r>
            <a:rPr lang="zh-CN" altLang="en-US" sz="1800" b="0" dirty="0" smtClean="0"/>
            <a:t>）变更证明资料原件。</a:t>
          </a:r>
        </a:p>
      </dgm:t>
    </dgm:pt>
    <dgm:pt modelId="{E761512B-8C3F-4DC0-A0A3-EE3CA254B834}" type="parTrans" cxnId="{D8C118DA-776F-4AF4-A3EF-D3BAE8C01BC2}">
      <dgm:prSet/>
      <dgm:spPr/>
      <dgm:t>
        <a:bodyPr/>
        <a:lstStyle/>
        <a:p>
          <a:endParaRPr lang="zh-CN" altLang="en-US"/>
        </a:p>
      </dgm:t>
    </dgm:pt>
    <dgm:pt modelId="{67F034DB-2224-421A-B698-F81145F27BB9}" type="sibTrans" cxnId="{D8C118DA-776F-4AF4-A3EF-D3BAE8C01BC2}">
      <dgm:prSet/>
      <dgm:spPr/>
      <dgm:t>
        <a:bodyPr/>
        <a:lstStyle/>
        <a:p>
          <a:endParaRPr lang="zh-CN" altLang="en-US"/>
        </a:p>
      </dgm:t>
    </dgm:pt>
    <dgm:pt modelId="{E0D72FE0-0CE2-407D-B6D1-4D236606B433}">
      <dgm:prSet custT="1"/>
      <dgm:spPr/>
      <dgm:t>
        <a:bodyPr/>
        <a:lstStyle/>
        <a:p>
          <a:endParaRPr lang="zh-CN" altLang="en-US" sz="1800" b="1" dirty="0" smtClean="0"/>
        </a:p>
      </dgm:t>
    </dgm:pt>
    <dgm:pt modelId="{374C4AB7-428F-451C-8007-371EFB21BF16}" type="parTrans" cxnId="{BC3A2E48-C0A2-440E-9AC8-DAAF7BF26813}">
      <dgm:prSet/>
      <dgm:spPr/>
      <dgm:t>
        <a:bodyPr/>
        <a:lstStyle/>
        <a:p>
          <a:endParaRPr lang="zh-CN" altLang="en-US"/>
        </a:p>
      </dgm:t>
    </dgm:pt>
    <dgm:pt modelId="{13BC3CA1-3912-49DB-9F09-655D81B9FFC5}" type="sibTrans" cxnId="{BC3A2E48-C0A2-440E-9AC8-DAAF7BF26813}">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47983" custScaleY="100098">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24408" custScaleY="124348">
        <dgm:presLayoutVars>
          <dgm:bulletEnabled val="1"/>
        </dgm:presLayoutVars>
      </dgm:prSet>
      <dgm:spPr/>
      <dgm:t>
        <a:bodyPr/>
        <a:lstStyle/>
        <a:p>
          <a:endParaRPr lang="zh-CN" altLang="en-US"/>
        </a:p>
      </dgm:t>
    </dgm:pt>
  </dgm:ptLst>
  <dgm:cxnLst>
    <dgm:cxn modelId="{4E2EE2FA-F980-4555-ADD1-5E114E2991B6}" srcId="{05021A75-1E35-4623-872C-CEEBE7EDDAAB}" destId="{F4F65AED-C2ED-462C-910E-C3B98E48C091}" srcOrd="1" destOrd="0" parTransId="{3E64EF10-AD4D-427D-A97E-4370D25B50D0}" sibTransId="{F7149E71-E066-4C12-919F-B29FF381B4BF}"/>
    <dgm:cxn modelId="{F4B697F0-444C-465F-9ADA-B05756F6A4F1}" srcId="{05021A75-1E35-4623-872C-CEEBE7EDDAAB}" destId="{9D7988ED-EB37-4A47-8E55-3C1BB2095FE9}" srcOrd="2" destOrd="0" parTransId="{EE5DF63A-65D1-40E7-85B6-340DFDCE80CB}" sibTransId="{725EB741-413D-44F2-B757-ED9699249221}"/>
    <dgm:cxn modelId="{0D403CE7-A5FD-4C74-BAEE-74D81AF26023}" type="presOf" srcId="{329C7C17-4C9F-418C-BDA7-1C65C028663D}" destId="{FDFBF808-E2F1-4485-A9CE-511DC2CD3A0F}" srcOrd="0" destOrd="13" presId="urn:microsoft.com/office/officeart/2005/8/layout/vList5"/>
    <dgm:cxn modelId="{16E34A45-216E-41A1-AFFE-8042D344F661}" type="presOf" srcId="{B56B8B80-022F-4687-8018-720B00F94ECA}" destId="{FDFBF808-E2F1-4485-A9CE-511DC2CD3A0F}" srcOrd="0" destOrd="0" presId="urn:microsoft.com/office/officeart/2005/8/layout/vList5"/>
    <dgm:cxn modelId="{8FB842CC-87AF-49B3-81D2-BE97DDCAAB8C}" srcId="{05021A75-1E35-4623-872C-CEEBE7EDDAAB}" destId="{B48B2872-AB73-4052-BE62-5AF465E84F73}" srcOrd="11" destOrd="0" parTransId="{574EF0EB-AD93-49EA-A1D1-4C3F70355B17}" sibTransId="{51CA7500-32F7-4799-99D7-015B251C5E03}"/>
    <dgm:cxn modelId="{60E3C229-20C9-4F36-BCA0-24550F222095}" srcId="{05021A75-1E35-4623-872C-CEEBE7EDDAAB}" destId="{937D55D2-C880-4DFB-BEB6-1F9C1B6FC00C}" srcOrd="5" destOrd="0" parTransId="{109C2063-A02D-42F8-ACAE-E062EC66D41D}" sibTransId="{3AC4EC48-4E6A-4FAA-A349-83FC8EBC9CBE}"/>
    <dgm:cxn modelId="{C5EE732E-335B-4FC3-961D-767575F8CCC7}" type="presOf" srcId="{05021A75-1E35-4623-872C-CEEBE7EDDAAB}" destId="{2E0A93D8-C795-42BA-BF8A-37CE113AD113}" srcOrd="0" destOrd="0" presId="urn:microsoft.com/office/officeart/2005/8/layout/vList5"/>
    <dgm:cxn modelId="{94D462C6-E9DB-499B-864F-45189A00CE61}" type="presOf" srcId="{BB90A254-4A82-489A-B377-65898771EC70}" destId="{FDFBF808-E2F1-4485-A9CE-511DC2CD3A0F}" srcOrd="0" destOrd="9" presId="urn:microsoft.com/office/officeart/2005/8/layout/vList5"/>
    <dgm:cxn modelId="{65304929-F63B-4ABD-876D-46B81261D0C9}" type="presOf" srcId="{FBC7F4B7-97CE-4267-96C0-7A1229B62944}" destId="{FDFBF808-E2F1-4485-A9CE-511DC2CD3A0F}" srcOrd="0" destOrd="12" presId="urn:microsoft.com/office/officeart/2005/8/layout/vList5"/>
    <dgm:cxn modelId="{AE0AB3D8-0458-4473-8DAB-E1322FEA9FB4}" srcId="{05021A75-1E35-4623-872C-CEEBE7EDDAAB}" destId="{FBC7F4B7-97CE-4267-96C0-7A1229B62944}" srcOrd="12" destOrd="0" parTransId="{E47589AF-BA20-4B7E-8F8A-B761E225587A}" sibTransId="{05EF0899-52D2-4CDD-937E-CAF281BC99D6}"/>
    <dgm:cxn modelId="{5124CF46-53BF-49A2-9FBC-2CBFCE9C345A}" type="presOf" srcId="{E0D72FE0-0CE2-407D-B6D1-4D236606B433}" destId="{FDFBF808-E2F1-4485-A9CE-511DC2CD3A0F}" srcOrd="0" destOrd="10" presId="urn:microsoft.com/office/officeart/2005/8/layout/vList5"/>
    <dgm:cxn modelId="{D2A5FA71-4FF6-48D2-AABE-7FF20D6F0367}" srcId="{05021A75-1E35-4623-872C-CEEBE7EDDAAB}" destId="{7A5D23B3-68E0-4763-A389-9B63403295AC}" srcOrd="7" destOrd="0" parTransId="{BAF0BEF4-1956-434E-8B90-E1C30047CDA6}" sibTransId="{E2152DF9-3ECA-4133-86F4-0CF65A68FA3C}"/>
    <dgm:cxn modelId="{AD930125-9170-4A8A-9127-4A6F4C47103A}" srcId="{05021A75-1E35-4623-872C-CEEBE7EDDAAB}" destId="{C2D0EB9F-CA14-44CC-83B4-B6137C423DAA}" srcOrd="6" destOrd="0" parTransId="{28540C51-E103-4087-8E0E-14EAB4CC11AB}" sibTransId="{260EA99A-D682-4058-B3AA-F98A24E1A18F}"/>
    <dgm:cxn modelId="{17D9FF36-B345-45A8-923D-E149CD6BDEA6}" type="presOf" srcId="{F4F65AED-C2ED-462C-910E-C3B98E48C091}" destId="{FDFBF808-E2F1-4485-A9CE-511DC2CD3A0F}" srcOrd="0" destOrd="1" presId="urn:microsoft.com/office/officeart/2005/8/layout/vList5"/>
    <dgm:cxn modelId="{3C90F3BD-F2C8-42EF-8E90-38A137E2247F}" type="presOf" srcId="{7A5D23B3-68E0-4763-A389-9B63403295AC}" destId="{FDFBF808-E2F1-4485-A9CE-511DC2CD3A0F}" srcOrd="0" destOrd="7" presId="urn:microsoft.com/office/officeart/2005/8/layout/vList5"/>
    <dgm:cxn modelId="{69CC5AB0-FAEE-4CAB-B74D-486D66C626FB}" type="presOf" srcId="{6BBB1542-B7DD-42B0-8FCF-6333EBEB6B5A}" destId="{FDFBF808-E2F1-4485-A9CE-511DC2CD3A0F}" srcOrd="0" destOrd="8"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CA30518E-2F72-4519-B0E5-434DB6A51E7E}" type="presOf" srcId="{A460CF16-8285-4C3E-B552-4911DB646693}" destId="{67B0E45C-75D4-4FAF-B55A-5393B7772051}" srcOrd="0" destOrd="0" presId="urn:microsoft.com/office/officeart/2005/8/layout/vList5"/>
    <dgm:cxn modelId="{C82EC36B-39FC-400A-BE9E-C64431FE3AC1}" type="presOf" srcId="{EA3C89FD-B582-4E33-8B2B-5D5D6FEAEB8A}" destId="{FDFBF808-E2F1-4485-A9CE-511DC2CD3A0F}" srcOrd="0" destOrd="4" presId="urn:microsoft.com/office/officeart/2005/8/layout/vList5"/>
    <dgm:cxn modelId="{F8E4D235-0838-4051-97DC-998CF4960338}" srcId="{05021A75-1E35-4623-872C-CEEBE7EDDAAB}" destId="{6BBB1542-B7DD-42B0-8FCF-6333EBEB6B5A}" srcOrd="8" destOrd="0" parTransId="{992E2767-1B47-41A5-8165-950E767D6907}" sibTransId="{35B92E49-A098-4CFD-860C-2704A109651F}"/>
    <dgm:cxn modelId="{98DB8D02-FF07-485A-835B-8BC2B5895BC5}" srcId="{05021A75-1E35-4623-872C-CEEBE7EDDAAB}" destId="{B56B8B80-022F-4687-8018-720B00F94ECA}" srcOrd="0" destOrd="0" parTransId="{EA1E7AE6-09F5-45B7-9892-2C7F4E75A1DB}" sibTransId="{9DFE73AD-1C5A-464A-8CE8-D6F18AFD8C2E}"/>
    <dgm:cxn modelId="{F7305EBF-08C0-46D2-8072-F4947917BEDE}" srcId="{05021A75-1E35-4623-872C-CEEBE7EDDAAB}" destId="{329C7C17-4C9F-418C-BDA7-1C65C028663D}" srcOrd="13" destOrd="0" parTransId="{AC97895C-4ACF-4BA8-82CB-BFA49EBFFA63}" sibTransId="{00C6D364-0088-4E85-925A-D41CE195F095}"/>
    <dgm:cxn modelId="{5A0C285E-2DA7-4BD0-8C45-A987E36D7654}" type="presOf" srcId="{9D7988ED-EB37-4A47-8E55-3C1BB2095FE9}" destId="{FDFBF808-E2F1-4485-A9CE-511DC2CD3A0F}" srcOrd="0" destOrd="2" presId="urn:microsoft.com/office/officeart/2005/8/layout/vList5"/>
    <dgm:cxn modelId="{D8C118DA-776F-4AF4-A3EF-D3BAE8C01BC2}" srcId="{05021A75-1E35-4623-872C-CEEBE7EDDAAB}" destId="{BB90A254-4A82-489A-B377-65898771EC70}" srcOrd="9" destOrd="0" parTransId="{E761512B-8C3F-4DC0-A0A3-EE3CA254B834}" sibTransId="{67F034DB-2224-421A-B698-F81145F27BB9}"/>
    <dgm:cxn modelId="{9A5939A5-29D2-4F8B-AADE-17B56FA30994}" type="presOf" srcId="{F7173E92-F39D-4576-B846-CC48CB0E3DE8}" destId="{FDFBF808-E2F1-4485-A9CE-511DC2CD3A0F}" srcOrd="0" destOrd="3" presId="urn:microsoft.com/office/officeart/2005/8/layout/vList5"/>
    <dgm:cxn modelId="{40E50F5B-5468-459D-8B1D-708B6DC63976}" srcId="{05021A75-1E35-4623-872C-CEEBE7EDDAAB}" destId="{F7173E92-F39D-4576-B846-CC48CB0E3DE8}" srcOrd="3" destOrd="0" parTransId="{851B820F-FC62-4AD5-88C2-4555EEE776A0}" sibTransId="{E77A112A-63BF-487C-A97C-24C95C92419E}"/>
    <dgm:cxn modelId="{92D19392-C131-477B-8F86-D5E6E501F433}" type="presOf" srcId="{B48B2872-AB73-4052-BE62-5AF465E84F73}" destId="{FDFBF808-E2F1-4485-A9CE-511DC2CD3A0F}" srcOrd="0" destOrd="11" presId="urn:microsoft.com/office/officeart/2005/8/layout/vList5"/>
    <dgm:cxn modelId="{BF1D411E-54BD-4C9A-9295-EEC93E3989CD}" type="presOf" srcId="{937D55D2-C880-4DFB-BEB6-1F9C1B6FC00C}" destId="{FDFBF808-E2F1-4485-A9CE-511DC2CD3A0F}" srcOrd="0" destOrd="5" presId="urn:microsoft.com/office/officeart/2005/8/layout/vList5"/>
    <dgm:cxn modelId="{F597A835-0DC0-4F43-8B03-31446AA66D16}" type="presOf" srcId="{C2D0EB9F-CA14-44CC-83B4-B6137C423DAA}" destId="{FDFBF808-E2F1-4485-A9CE-511DC2CD3A0F}" srcOrd="0" destOrd="6" presId="urn:microsoft.com/office/officeart/2005/8/layout/vList5"/>
    <dgm:cxn modelId="{BC3A2E48-C0A2-440E-9AC8-DAAF7BF26813}" srcId="{05021A75-1E35-4623-872C-CEEBE7EDDAAB}" destId="{E0D72FE0-0CE2-407D-B6D1-4D236606B433}" srcOrd="10" destOrd="0" parTransId="{374C4AB7-428F-451C-8007-371EFB21BF16}" sibTransId="{13BC3CA1-3912-49DB-9F09-655D81B9FFC5}"/>
    <dgm:cxn modelId="{A6FFE39E-DF11-48B2-9394-9FF910BF34B2}" srcId="{05021A75-1E35-4623-872C-CEEBE7EDDAAB}" destId="{EA3C89FD-B582-4E33-8B2B-5D5D6FEAEB8A}" srcOrd="4" destOrd="0" parTransId="{80FC906D-E1A1-4191-AD43-A569CA8D3B7C}" sibTransId="{E5985CD9-AB2F-4420-9FC3-871E95CA34DC}"/>
    <dgm:cxn modelId="{EB563496-380D-407B-B0CF-472C18A813D2}" type="presParOf" srcId="{67B0E45C-75D4-4FAF-B55A-5393B7772051}" destId="{0FA01ECE-F83B-4787-A4E6-97159FEAF9FF}" srcOrd="0" destOrd="0" presId="urn:microsoft.com/office/officeart/2005/8/layout/vList5"/>
    <dgm:cxn modelId="{DA12662C-72C9-4EA0-B30A-C9B78A5040FB}" type="presParOf" srcId="{0FA01ECE-F83B-4787-A4E6-97159FEAF9FF}" destId="{2E0A93D8-C795-42BA-BF8A-37CE113AD113}" srcOrd="0" destOrd="0" presId="urn:microsoft.com/office/officeart/2005/8/layout/vList5"/>
    <dgm:cxn modelId="{F1787F1D-27AC-4F59-9325-9B7E25A056D0}"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5.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 </a:t>
          </a:r>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pPr>
            <a:lnSpc>
              <a:spcPct val="100000"/>
            </a:lnSpc>
          </a:pPr>
          <a:r>
            <a:rPr lang="en-US" sz="1800" b="1" dirty="0" smtClean="0"/>
            <a:t>1.</a:t>
          </a:r>
          <a:r>
            <a:rPr lang="zh-CN" sz="1800" b="1" dirty="0" smtClean="0"/>
            <a:t>主要操作环节：</a:t>
          </a:r>
          <a:endParaRPr lang="zh-CN" altLang="en-US" sz="18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35DF612A-52AE-497C-9197-2921B4A64ABE}">
      <dgm:prSet custT="1"/>
      <dgm:spPr/>
      <dgm:t>
        <a:bodyPr/>
        <a:lstStyle/>
        <a:p>
          <a:r>
            <a:rPr lang="zh-CN" sz="1800" dirty="0" smtClean="0"/>
            <a:t>企业向注册地银行提交材料→银行审核通过→银行办理主体档案查询维护或新增→办理</a:t>
          </a:r>
          <a:r>
            <a:rPr lang="en-US" sz="1800" dirty="0" smtClean="0"/>
            <a:t>FDI</a:t>
          </a:r>
          <a:r>
            <a:rPr lang="zh-CN" sz="1800" dirty="0" smtClean="0"/>
            <a:t>保证金登记（仅接收境外汇入外汇保证金）→打印《业务登记凭证》。</a:t>
          </a:r>
          <a:endParaRPr lang="zh-CN" sz="1800" dirty="0"/>
        </a:p>
      </dgm:t>
    </dgm:pt>
    <dgm:pt modelId="{231669D8-A71C-46C4-915E-A40670B87A62}" type="parTrans" cxnId="{357FDD43-2A02-4B37-9713-572A19A51020}">
      <dgm:prSet/>
      <dgm:spPr/>
      <dgm:t>
        <a:bodyPr/>
        <a:lstStyle/>
        <a:p>
          <a:endParaRPr lang="zh-CN" altLang="en-US"/>
        </a:p>
      </dgm:t>
    </dgm:pt>
    <dgm:pt modelId="{FDF0C17E-82F2-4F75-842A-F4B7FEE29892}" type="sibTrans" cxnId="{357FDD43-2A02-4B37-9713-572A19A51020}">
      <dgm:prSet/>
      <dgm:spPr/>
      <dgm:t>
        <a:bodyPr/>
        <a:lstStyle/>
        <a:p>
          <a:endParaRPr lang="zh-CN" altLang="en-US"/>
        </a:p>
      </dgm:t>
    </dgm:pt>
    <dgm:pt modelId="{65C822AF-C063-46FE-BFDD-4A15FA2D3C10}">
      <dgm:prSet custT="1"/>
      <dgm:spPr/>
      <dgm:t>
        <a:bodyPr/>
        <a:lstStyle/>
        <a:p>
          <a:r>
            <a:rPr lang="en-US" sz="1800" b="1" dirty="0" smtClean="0"/>
            <a:t>2.</a:t>
          </a:r>
          <a:r>
            <a:rPr lang="zh-CN" sz="1800" b="1" dirty="0" smtClean="0"/>
            <a:t>资本项目信息系统操作：</a:t>
          </a:r>
          <a:endParaRPr lang="zh-CN" sz="1800" b="1" dirty="0"/>
        </a:p>
      </dgm:t>
    </dgm:pt>
    <dgm:pt modelId="{783ED967-D799-4ECB-9B09-697DD9195D89}" type="parTrans" cxnId="{FF8FF943-952C-4889-BB5C-26D84ED59F92}">
      <dgm:prSet/>
      <dgm:spPr/>
      <dgm:t>
        <a:bodyPr/>
        <a:lstStyle/>
        <a:p>
          <a:endParaRPr lang="zh-CN" altLang="en-US"/>
        </a:p>
      </dgm:t>
    </dgm:pt>
    <dgm:pt modelId="{388695E3-0DC6-4979-9E22-FA69D5AB4256}" type="sibTrans" cxnId="{FF8FF943-952C-4889-BB5C-26D84ED59F92}">
      <dgm:prSet/>
      <dgm:spPr/>
      <dgm:t>
        <a:bodyPr/>
        <a:lstStyle/>
        <a:p>
          <a:endParaRPr lang="zh-CN" altLang="en-US"/>
        </a:p>
      </dgm:t>
    </dgm:pt>
    <dgm:pt modelId="{E745A2EF-C4F1-4717-9A24-DADF347D0970}">
      <dgm:prSet custT="1"/>
      <dgm:spPr/>
      <dgm:t>
        <a:bodyPr/>
        <a:lstStyle/>
        <a:p>
          <a:r>
            <a:rPr lang="zh-CN" sz="1800" dirty="0" smtClean="0"/>
            <a:t>（</a:t>
          </a:r>
          <a:r>
            <a:rPr lang="en-US" sz="1800" dirty="0" smtClean="0"/>
            <a:t>1</a:t>
          </a:r>
          <a:r>
            <a:rPr lang="zh-CN" sz="1800" dirty="0" smtClean="0"/>
            <a:t>）查询维护或新增申请开户主体基本档案信息。</a:t>
          </a:r>
          <a:endParaRPr lang="zh-CN" sz="1800" dirty="0"/>
        </a:p>
      </dgm:t>
    </dgm:pt>
    <dgm:pt modelId="{3C8C0B64-CFC3-41CF-BBEF-A86E06B68B71}" type="parTrans" cxnId="{63DFB3C8-111A-48EB-9EA4-0CC6BA9662E0}">
      <dgm:prSet/>
      <dgm:spPr/>
      <dgm:t>
        <a:bodyPr/>
        <a:lstStyle/>
        <a:p>
          <a:endParaRPr lang="zh-CN" altLang="en-US"/>
        </a:p>
      </dgm:t>
    </dgm:pt>
    <dgm:pt modelId="{112980A5-EEB3-4FD9-8005-9B69F933E566}" type="sibTrans" cxnId="{63DFB3C8-111A-48EB-9EA4-0CC6BA9662E0}">
      <dgm:prSet/>
      <dgm:spPr/>
      <dgm:t>
        <a:bodyPr/>
        <a:lstStyle/>
        <a:p>
          <a:endParaRPr lang="zh-CN" altLang="en-US"/>
        </a:p>
      </dgm:t>
    </dgm:pt>
    <dgm:pt modelId="{D6E63C56-578B-485B-B0B0-17668B073839}">
      <dgm:prSet custT="1"/>
      <dgm:spPr/>
      <dgm:t>
        <a:bodyPr/>
        <a:lstStyle/>
        <a:p>
          <a:r>
            <a:rPr lang="zh-CN" sz="1800" dirty="0" smtClean="0"/>
            <a:t>（</a:t>
          </a:r>
          <a:r>
            <a:rPr lang="en-US" sz="1800" dirty="0" smtClean="0"/>
            <a:t>2</a:t>
          </a:r>
          <a:r>
            <a:rPr lang="zh-CN" sz="1800" dirty="0" smtClean="0"/>
            <a:t>）接收境外汇入外汇保证金，办理</a:t>
          </a:r>
          <a:r>
            <a:rPr lang="en-US" sz="1800" dirty="0" smtClean="0"/>
            <a:t>FDI</a:t>
          </a:r>
          <a:r>
            <a:rPr lang="zh-CN" sz="1800" dirty="0" smtClean="0"/>
            <a:t>保证金登记，打印《业务登记凭证》加盖银行印章返还申请人，接收境内划转外汇保证金无需登记。</a:t>
          </a:r>
          <a:endParaRPr lang="zh-CN" sz="1800" dirty="0"/>
        </a:p>
      </dgm:t>
    </dgm:pt>
    <dgm:pt modelId="{CC137481-8A50-459A-B63F-1447384A3AD4}" type="parTrans" cxnId="{62E92A93-40F6-495E-89C8-F5DC8E318105}">
      <dgm:prSet/>
      <dgm:spPr/>
      <dgm:t>
        <a:bodyPr/>
        <a:lstStyle/>
        <a:p>
          <a:endParaRPr lang="zh-CN" altLang="en-US"/>
        </a:p>
      </dgm:t>
    </dgm:pt>
    <dgm:pt modelId="{4DCA7FC3-5E51-44AE-8225-63EF6D2FC6EA}" type="sibTrans" cxnId="{62E92A93-40F6-495E-89C8-F5DC8E318105}">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custScaleY="9385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9633" custScaleY="118559">
        <dgm:presLayoutVars>
          <dgm:bulletEnabled val="1"/>
        </dgm:presLayoutVars>
      </dgm:prSet>
      <dgm:spPr/>
      <dgm:t>
        <a:bodyPr/>
        <a:lstStyle/>
        <a:p>
          <a:endParaRPr lang="zh-CN" altLang="en-US"/>
        </a:p>
      </dgm:t>
    </dgm:pt>
  </dgm:ptLst>
  <dgm:cxnLst>
    <dgm:cxn modelId="{31A6F4DB-4FF5-4C0B-AC60-BCDB22215678}" type="presOf" srcId="{35DF612A-52AE-497C-9197-2921B4A64ABE}" destId="{FDFBF808-E2F1-4485-A9CE-511DC2CD3A0F}" srcOrd="0" destOrd="1" presId="urn:microsoft.com/office/officeart/2005/8/layout/vList5"/>
    <dgm:cxn modelId="{D5231039-8E25-4FE7-B5F0-E36284282E36}" type="presOf" srcId="{B56B8B80-022F-4687-8018-720B00F94ECA}" destId="{FDFBF808-E2F1-4485-A9CE-511DC2CD3A0F}" srcOrd="0" destOrd="0" presId="urn:microsoft.com/office/officeart/2005/8/layout/vList5"/>
    <dgm:cxn modelId="{357FDD43-2A02-4B37-9713-572A19A51020}" srcId="{05021A75-1E35-4623-872C-CEEBE7EDDAAB}" destId="{35DF612A-52AE-497C-9197-2921B4A64ABE}" srcOrd="1" destOrd="0" parTransId="{231669D8-A71C-46C4-915E-A40670B87A62}" sibTransId="{FDF0C17E-82F2-4F75-842A-F4B7FEE29892}"/>
    <dgm:cxn modelId="{84D48CF7-410B-4530-A805-3403F3CF83B3}" srcId="{A460CF16-8285-4C3E-B552-4911DB646693}" destId="{05021A75-1E35-4623-872C-CEEBE7EDDAAB}" srcOrd="0" destOrd="0" parTransId="{2E0CBE13-4225-4E92-8DB5-C4B27CA6B5F3}" sibTransId="{8B9617DE-DF3F-48B7-967F-E6C2DB48F922}"/>
    <dgm:cxn modelId="{75CEC9BF-DED4-4E88-95C1-96F8E79AE4ED}" type="presOf" srcId="{05021A75-1E35-4623-872C-CEEBE7EDDAAB}" destId="{2E0A93D8-C795-42BA-BF8A-37CE113AD113}" srcOrd="0" destOrd="0" presId="urn:microsoft.com/office/officeart/2005/8/layout/vList5"/>
    <dgm:cxn modelId="{98DB8D02-FF07-485A-835B-8BC2B5895BC5}" srcId="{05021A75-1E35-4623-872C-CEEBE7EDDAAB}" destId="{B56B8B80-022F-4687-8018-720B00F94ECA}" srcOrd="0" destOrd="0" parTransId="{EA1E7AE6-09F5-45B7-9892-2C7F4E75A1DB}" sibTransId="{9DFE73AD-1C5A-464A-8CE8-D6F18AFD8C2E}"/>
    <dgm:cxn modelId="{63DFB3C8-111A-48EB-9EA4-0CC6BA9662E0}" srcId="{05021A75-1E35-4623-872C-CEEBE7EDDAAB}" destId="{E745A2EF-C4F1-4717-9A24-DADF347D0970}" srcOrd="3" destOrd="0" parTransId="{3C8C0B64-CFC3-41CF-BBEF-A86E06B68B71}" sibTransId="{112980A5-EEB3-4FD9-8005-9B69F933E566}"/>
    <dgm:cxn modelId="{C818BFC3-82A0-4DB2-B57A-D905E85A8108}" type="presOf" srcId="{D6E63C56-578B-485B-B0B0-17668B073839}" destId="{FDFBF808-E2F1-4485-A9CE-511DC2CD3A0F}" srcOrd="0" destOrd="4" presId="urn:microsoft.com/office/officeart/2005/8/layout/vList5"/>
    <dgm:cxn modelId="{F5EB84C3-B52B-4FEC-8D7B-CAAFFC9B0932}" type="presOf" srcId="{A460CF16-8285-4C3E-B552-4911DB646693}" destId="{67B0E45C-75D4-4FAF-B55A-5393B7772051}" srcOrd="0" destOrd="0" presId="urn:microsoft.com/office/officeart/2005/8/layout/vList5"/>
    <dgm:cxn modelId="{FF8FF943-952C-4889-BB5C-26D84ED59F92}" srcId="{05021A75-1E35-4623-872C-CEEBE7EDDAAB}" destId="{65C822AF-C063-46FE-BFDD-4A15FA2D3C10}" srcOrd="2" destOrd="0" parTransId="{783ED967-D799-4ECB-9B09-697DD9195D89}" sibTransId="{388695E3-0DC6-4979-9E22-FA69D5AB4256}"/>
    <dgm:cxn modelId="{1F2E1AF0-4206-4726-A095-1BAE98A302B6}" type="presOf" srcId="{65C822AF-C063-46FE-BFDD-4A15FA2D3C10}" destId="{FDFBF808-E2F1-4485-A9CE-511DC2CD3A0F}" srcOrd="0" destOrd="2" presId="urn:microsoft.com/office/officeart/2005/8/layout/vList5"/>
    <dgm:cxn modelId="{62E92A93-40F6-495E-89C8-F5DC8E318105}" srcId="{05021A75-1E35-4623-872C-CEEBE7EDDAAB}" destId="{D6E63C56-578B-485B-B0B0-17668B073839}" srcOrd="4" destOrd="0" parTransId="{CC137481-8A50-459A-B63F-1447384A3AD4}" sibTransId="{4DCA7FC3-5E51-44AE-8225-63EF6D2FC6EA}"/>
    <dgm:cxn modelId="{0FEA5884-2252-4AEF-A143-963C2296DCE7}" type="presOf" srcId="{E745A2EF-C4F1-4717-9A24-DADF347D0970}" destId="{FDFBF808-E2F1-4485-A9CE-511DC2CD3A0F}" srcOrd="0" destOrd="3" presId="urn:microsoft.com/office/officeart/2005/8/layout/vList5"/>
    <dgm:cxn modelId="{681D6F28-87EA-4771-82CA-0C4B3A3032EF}" type="presParOf" srcId="{67B0E45C-75D4-4FAF-B55A-5393B7772051}" destId="{0FA01ECE-F83B-4787-A4E6-97159FEAF9FF}" srcOrd="0" destOrd="0" presId="urn:microsoft.com/office/officeart/2005/8/layout/vList5"/>
    <dgm:cxn modelId="{985876B9-0A6E-4031-B9A4-57451A392645}" type="presParOf" srcId="{0FA01ECE-F83B-4787-A4E6-97159FEAF9FF}" destId="{2E0A93D8-C795-42BA-BF8A-37CE113AD113}" srcOrd="0" destOrd="0" presId="urn:microsoft.com/office/officeart/2005/8/layout/vList5"/>
    <dgm:cxn modelId="{61E3CF7D-DEA4-48B3-A227-F8C63B59A2CD}"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6.xml><?xml version="1.0" encoding="utf-8"?>
<dgm:dataModel xmlns:dgm="http://schemas.openxmlformats.org/drawingml/2006/diagram" xmlns:a="http://schemas.openxmlformats.org/drawingml/2006/main">
  <dgm:ptLst>
    <dgm:pt modelId="{A460CF16-8285-4C3E-B552-4911DB646693}" type="doc">
      <dgm:prSet loTypeId="urn:microsoft.com/office/officeart/2005/8/layout/bList2#11" loCatId="list" qsTypeId="urn:microsoft.com/office/officeart/2005/8/quickstyle/3d4" qsCatId="3D" csTypeId="urn:microsoft.com/office/officeart/2005/8/colors/accent1_2" csCatId="accent1" phldr="1"/>
      <dgm:spPr/>
      <dgm:t>
        <a:bodyPr/>
        <a:lstStyle/>
        <a:p>
          <a:endParaRPr lang="zh-CN" altLang="en-US"/>
        </a:p>
      </dgm:t>
    </dgm:pt>
    <dgm:pt modelId="{301E1B59-0F04-45CB-A843-02B26777640E}">
      <dgm:prSet phldrT="[文本]" custT="1"/>
      <dgm:spPr/>
      <dgm:t>
        <a:bodyPr/>
        <a:lstStyle/>
        <a:p>
          <a:r>
            <a:rPr lang="zh-CN" altLang="en-US" sz="4000" b="1" dirty="0" smtClean="0"/>
            <a:t>业务定义</a:t>
          </a:r>
        </a:p>
      </dgm:t>
    </dgm:pt>
    <dgm:pt modelId="{E3CECB16-F4AA-472E-82E1-1A9E59AD2ABD}" type="parTrans" cxnId="{E318EF90-579A-4710-A1B9-998A906AA00B}">
      <dgm:prSet/>
      <dgm:spPr/>
      <dgm:t>
        <a:bodyPr/>
        <a:lstStyle/>
        <a:p>
          <a:endParaRPr lang="zh-CN" altLang="en-US"/>
        </a:p>
      </dgm:t>
    </dgm:pt>
    <dgm:pt modelId="{472F2FDC-4A80-4FB7-9E7F-FF9C9CB52883}" type="sibTrans" cxnId="{E318EF90-579A-4710-A1B9-998A906AA00B}">
      <dgm:prSet/>
      <dgm:spPr/>
      <dgm:t>
        <a:bodyPr/>
        <a:lstStyle/>
        <a:p>
          <a:endParaRPr lang="zh-CN" altLang="en-US"/>
        </a:p>
      </dgm:t>
    </dgm:pt>
    <dgm:pt modelId="{7D320D0D-0D24-4E85-9FCB-F98850160A37}">
      <dgm:prSet phldrT="[文本]" custT="1"/>
      <dgm:spPr/>
      <dgm:t>
        <a:bodyPr anchor="ctr"/>
        <a:lstStyle/>
        <a:p>
          <a:pPr algn="l"/>
          <a:r>
            <a:rPr lang="zh-CN" sz="2000" dirty="0" smtClean="0"/>
            <a:t>外汇保证金账户是指境内主体</a:t>
          </a:r>
          <a:r>
            <a:rPr lang="zh-CN" altLang="en-US" sz="2000" dirty="0" smtClean="0"/>
            <a:t>为</a:t>
          </a:r>
          <a:r>
            <a:rPr lang="zh-CN" sz="2000" dirty="0" smtClean="0"/>
            <a:t>收取与直接投资相关境外汇入</a:t>
          </a:r>
          <a:r>
            <a:rPr lang="zh-CN" altLang="en-US" sz="2000" dirty="0" smtClean="0"/>
            <a:t>以及境内划入的</a:t>
          </a:r>
          <a:r>
            <a:rPr lang="zh-CN" sz="2000" dirty="0" smtClean="0"/>
            <a:t>外汇保证金</a:t>
          </a:r>
          <a:r>
            <a:rPr lang="zh-CN" altLang="en-US" sz="2000" dirty="0" smtClean="0"/>
            <a:t>而</a:t>
          </a:r>
          <a:r>
            <a:rPr lang="zh-CN" sz="2000" dirty="0" smtClean="0"/>
            <a:t>开立</a:t>
          </a:r>
          <a:r>
            <a:rPr lang="zh-CN" altLang="en-US" sz="2000" dirty="0" smtClean="0"/>
            <a:t>的</a:t>
          </a:r>
          <a:r>
            <a:rPr lang="zh-CN" sz="2000" dirty="0" smtClean="0"/>
            <a:t>外汇保证金</a:t>
          </a:r>
          <a:r>
            <a:rPr lang="zh-CN" altLang="en-US" sz="2000" dirty="0" smtClean="0"/>
            <a:t>专用</a:t>
          </a:r>
          <a:r>
            <a:rPr lang="zh-CN" sz="2000" dirty="0" smtClean="0"/>
            <a:t>账户。</a:t>
          </a:r>
          <a:endParaRPr lang="zh-CN" altLang="en-US" sz="2000" dirty="0">
            <a:latin typeface="宋体" pitchFamily="2" charset="-122"/>
            <a:ea typeface="宋体" pitchFamily="2" charset="-122"/>
          </a:endParaRPr>
        </a:p>
      </dgm:t>
    </dgm:pt>
    <dgm:pt modelId="{99421653-95D7-4E31-A5C9-3DB6D1F42AAD}" type="parTrans" cxnId="{964C6F37-CF6C-49E2-BC91-8A21F397A4D8}">
      <dgm:prSet/>
      <dgm:spPr/>
      <dgm:t>
        <a:bodyPr/>
        <a:lstStyle/>
        <a:p>
          <a:endParaRPr lang="zh-CN" altLang="en-US"/>
        </a:p>
      </dgm:t>
    </dgm:pt>
    <dgm:pt modelId="{584D1B93-B774-45C6-B803-AB980BED5B21}" type="sibTrans" cxnId="{964C6F37-CF6C-49E2-BC91-8A21F397A4D8}">
      <dgm:prSet/>
      <dgm:spPr/>
      <dgm:t>
        <a:bodyPr/>
        <a:lstStyle/>
        <a:p>
          <a:endParaRPr lang="zh-CN" altLang="en-US"/>
        </a:p>
      </dgm:t>
    </dgm:pt>
    <dgm:pt modelId="{10150832-4104-400D-AE09-E6293B95F024}" type="pres">
      <dgm:prSet presAssocID="{A460CF16-8285-4C3E-B552-4911DB646693}" presName="diagram" presStyleCnt="0">
        <dgm:presLayoutVars>
          <dgm:dir/>
          <dgm:animLvl val="lvl"/>
          <dgm:resizeHandles val="exact"/>
        </dgm:presLayoutVars>
      </dgm:prSet>
      <dgm:spPr/>
      <dgm:t>
        <a:bodyPr/>
        <a:lstStyle/>
        <a:p>
          <a:endParaRPr lang="zh-CN" altLang="en-US"/>
        </a:p>
      </dgm:t>
    </dgm:pt>
    <dgm:pt modelId="{8F7E9588-E7E0-4F84-A566-2EEC34697833}" type="pres">
      <dgm:prSet presAssocID="{301E1B59-0F04-45CB-A843-02B26777640E}" presName="compNode" presStyleCnt="0"/>
      <dgm:spPr/>
      <dgm:t>
        <a:bodyPr/>
        <a:lstStyle/>
        <a:p>
          <a:endParaRPr lang="zh-CN" altLang="en-US"/>
        </a:p>
      </dgm:t>
    </dgm:pt>
    <dgm:pt modelId="{485B675F-5202-4AEA-B923-BAF68BFF1D10}" type="pres">
      <dgm:prSet presAssocID="{301E1B59-0F04-45CB-A843-02B26777640E}" presName="childRect" presStyleLbl="bgAcc1" presStyleIdx="0" presStyleCnt="1" custScaleX="157745" custLinFactNeighborY="-1525">
        <dgm:presLayoutVars>
          <dgm:bulletEnabled val="1"/>
        </dgm:presLayoutVars>
      </dgm:prSet>
      <dgm:spPr/>
      <dgm:t>
        <a:bodyPr/>
        <a:lstStyle/>
        <a:p>
          <a:endParaRPr lang="zh-CN" altLang="en-US"/>
        </a:p>
      </dgm:t>
    </dgm:pt>
    <dgm:pt modelId="{36B1C840-596C-4F5A-B4E1-0A5BA653A082}" type="pres">
      <dgm:prSet presAssocID="{301E1B59-0F04-45CB-A843-02B26777640E}" presName="parentText" presStyleLbl="node1" presStyleIdx="0" presStyleCnt="0">
        <dgm:presLayoutVars>
          <dgm:chMax val="0"/>
          <dgm:bulletEnabled val="1"/>
        </dgm:presLayoutVars>
      </dgm:prSet>
      <dgm:spPr/>
      <dgm:t>
        <a:bodyPr/>
        <a:lstStyle/>
        <a:p>
          <a:endParaRPr lang="zh-CN" altLang="en-US"/>
        </a:p>
      </dgm:t>
    </dgm:pt>
    <dgm:pt modelId="{A6208E11-A9D0-45AE-8498-2DD180457CA3}" type="pres">
      <dgm:prSet presAssocID="{301E1B59-0F04-45CB-A843-02B26777640E}" presName="parentRect" presStyleLbl="alignNode1" presStyleIdx="0" presStyleCnt="1" custScaleX="157957"/>
      <dgm:spPr/>
      <dgm:t>
        <a:bodyPr/>
        <a:lstStyle/>
        <a:p>
          <a:endParaRPr lang="zh-CN" altLang="en-US"/>
        </a:p>
      </dgm:t>
    </dgm:pt>
    <dgm:pt modelId="{8B1E01AC-533D-4647-BF5F-147E4540F057}" type="pres">
      <dgm:prSet presAssocID="{301E1B59-0F04-45CB-A843-02B26777640E}" presName="adorn" presStyleLbl="fgAccFollowNode1" presStyleIdx="0" presStyleCnt="1" custScaleX="2830" custScaleY="2643" custLinFactX="9631" custLinFactNeighborX="100000" custLinFactNeighborY="3252"/>
      <dgm:spPr/>
      <dgm:t>
        <a:bodyPr/>
        <a:lstStyle/>
        <a:p>
          <a:endParaRPr lang="zh-CN" altLang="en-US"/>
        </a:p>
      </dgm:t>
    </dgm:pt>
  </dgm:ptLst>
  <dgm:cxnLst>
    <dgm:cxn modelId="{E318EF90-579A-4710-A1B9-998A906AA00B}" srcId="{A460CF16-8285-4C3E-B552-4911DB646693}" destId="{301E1B59-0F04-45CB-A843-02B26777640E}" srcOrd="0" destOrd="0" parTransId="{E3CECB16-F4AA-472E-82E1-1A9E59AD2ABD}" sibTransId="{472F2FDC-4A80-4FB7-9E7F-FF9C9CB52883}"/>
    <dgm:cxn modelId="{DD51B312-A23B-48F2-83E8-99B30D310D25}" type="presOf" srcId="{A460CF16-8285-4C3E-B552-4911DB646693}" destId="{10150832-4104-400D-AE09-E6293B95F024}" srcOrd="0" destOrd="0" presId="urn:microsoft.com/office/officeart/2005/8/layout/bList2#11"/>
    <dgm:cxn modelId="{656662B9-0F7B-4ED6-A19F-A2623A8DEDFA}" type="presOf" srcId="{301E1B59-0F04-45CB-A843-02B26777640E}" destId="{36B1C840-596C-4F5A-B4E1-0A5BA653A082}" srcOrd="0" destOrd="0" presId="urn:microsoft.com/office/officeart/2005/8/layout/bList2#11"/>
    <dgm:cxn modelId="{A0745AB7-66FA-477D-A590-1D1FB9CC9DC3}" type="presOf" srcId="{301E1B59-0F04-45CB-A843-02B26777640E}" destId="{A6208E11-A9D0-45AE-8498-2DD180457CA3}" srcOrd="1" destOrd="0" presId="urn:microsoft.com/office/officeart/2005/8/layout/bList2#11"/>
    <dgm:cxn modelId="{964C6F37-CF6C-49E2-BC91-8A21F397A4D8}" srcId="{301E1B59-0F04-45CB-A843-02B26777640E}" destId="{7D320D0D-0D24-4E85-9FCB-F98850160A37}" srcOrd="0" destOrd="0" parTransId="{99421653-95D7-4E31-A5C9-3DB6D1F42AAD}" sibTransId="{584D1B93-B774-45C6-B803-AB980BED5B21}"/>
    <dgm:cxn modelId="{3781047F-DCE9-47FB-93CB-CA0445279C6A}" type="presOf" srcId="{7D320D0D-0D24-4E85-9FCB-F98850160A37}" destId="{485B675F-5202-4AEA-B923-BAF68BFF1D10}" srcOrd="0" destOrd="0" presId="urn:microsoft.com/office/officeart/2005/8/layout/bList2#11"/>
    <dgm:cxn modelId="{49F7D6E9-EEB3-45FE-ACF1-2CF93E0D2504}" type="presParOf" srcId="{10150832-4104-400D-AE09-E6293B95F024}" destId="{8F7E9588-E7E0-4F84-A566-2EEC34697833}" srcOrd="0" destOrd="0" presId="urn:microsoft.com/office/officeart/2005/8/layout/bList2#11"/>
    <dgm:cxn modelId="{EF2C1A39-3FBF-4387-AA8C-C26A3B93AC85}" type="presParOf" srcId="{8F7E9588-E7E0-4F84-A566-2EEC34697833}" destId="{485B675F-5202-4AEA-B923-BAF68BFF1D10}" srcOrd="0" destOrd="0" presId="urn:microsoft.com/office/officeart/2005/8/layout/bList2#11"/>
    <dgm:cxn modelId="{4DDFBBF9-ACE1-463B-BE69-A68D5F1E763A}" type="presParOf" srcId="{8F7E9588-E7E0-4F84-A566-2EEC34697833}" destId="{36B1C840-596C-4F5A-B4E1-0A5BA653A082}" srcOrd="1" destOrd="0" presId="urn:microsoft.com/office/officeart/2005/8/layout/bList2#11"/>
    <dgm:cxn modelId="{426CF8B4-B48E-4E1C-B2BF-A95A2E77DEFC}" type="presParOf" srcId="{8F7E9588-E7E0-4F84-A566-2EEC34697833}" destId="{A6208E11-A9D0-45AE-8498-2DD180457CA3}" srcOrd="2" destOrd="0" presId="urn:microsoft.com/office/officeart/2005/8/layout/bList2#11"/>
    <dgm:cxn modelId="{C03FB808-0E8C-434D-ABD2-8B262A4EE7F9}" type="presParOf" srcId="{8F7E9588-E7E0-4F84-A566-2EEC34697833}" destId="{8B1E01AC-533D-4647-BF5F-147E4540F057}" srcOrd="3" destOrd="0" presId="urn:microsoft.com/office/officeart/2005/8/layout/bList2#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7.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a:t>
          </a:r>
          <a:endParaRPr lang="en-US" altLang="zh-CN" sz="4000" b="1" dirty="0" smtClean="0"/>
        </a:p>
        <a:p>
          <a:r>
            <a:rPr lang="zh-CN" altLang="en-US" sz="4000" b="1" dirty="0" smtClean="0"/>
            <a:t>材料</a:t>
          </a:r>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pPr>
            <a:lnSpc>
              <a:spcPct val="100000"/>
            </a:lnSpc>
          </a:pPr>
          <a:r>
            <a:rPr lang="en-US" sz="1800" b="1" dirty="0" smtClean="0"/>
            <a:t>1</a:t>
          </a:r>
          <a:r>
            <a:rPr lang="zh-CN" sz="1800" b="1" dirty="0" smtClean="0"/>
            <a:t>．开户</a:t>
          </a:r>
          <a:endParaRPr lang="zh-CN" altLang="en-US" sz="18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ABDAA9A6-E259-4E96-88EC-9F63D7C08DDA}">
      <dgm:prSet custT="1"/>
      <dgm:spPr/>
      <dgm:t>
        <a:bodyPr/>
        <a:lstStyle/>
        <a:p>
          <a:r>
            <a:rPr lang="zh-CN" sz="1800" dirty="0" smtClean="0"/>
            <a:t>（</a:t>
          </a:r>
          <a:r>
            <a:rPr lang="en-US" sz="1800" dirty="0" smtClean="0"/>
            <a:t>1</a:t>
          </a:r>
          <a:r>
            <a:rPr lang="zh-CN" sz="1800" dirty="0" smtClean="0"/>
            <a:t>）申请开立境外汇入保证金账户的：业务登记凭证、开户需求证明文件；</a:t>
          </a:r>
          <a:endParaRPr lang="zh-CN" sz="1800" dirty="0"/>
        </a:p>
      </dgm:t>
    </dgm:pt>
    <dgm:pt modelId="{8DC4BE59-F307-44F4-BCDD-6E4ECF31546B}" type="parTrans" cxnId="{BE7D66DE-C6E9-4A58-86C3-CC622BBA07BA}">
      <dgm:prSet/>
      <dgm:spPr/>
      <dgm:t>
        <a:bodyPr/>
        <a:lstStyle/>
        <a:p>
          <a:endParaRPr lang="zh-CN" altLang="en-US"/>
        </a:p>
      </dgm:t>
    </dgm:pt>
    <dgm:pt modelId="{2E033585-40A0-408C-BFEC-7CAB7BA301AA}" type="sibTrans" cxnId="{BE7D66DE-C6E9-4A58-86C3-CC622BBA07BA}">
      <dgm:prSet/>
      <dgm:spPr/>
      <dgm:t>
        <a:bodyPr/>
        <a:lstStyle/>
        <a:p>
          <a:endParaRPr lang="zh-CN" altLang="en-US"/>
        </a:p>
      </dgm:t>
    </dgm:pt>
    <dgm:pt modelId="{5F48EEA2-0BD5-44C6-9E67-1E045DF39EA5}">
      <dgm:prSet custT="1"/>
      <dgm:spPr/>
      <dgm:t>
        <a:bodyPr/>
        <a:lstStyle/>
        <a:p>
          <a:r>
            <a:rPr lang="zh-CN" sz="1800" smtClean="0"/>
            <a:t>（</a:t>
          </a:r>
          <a:r>
            <a:rPr lang="en-US" sz="1800" smtClean="0"/>
            <a:t>2</a:t>
          </a:r>
          <a:r>
            <a:rPr lang="zh-CN" sz="1800" smtClean="0"/>
            <a:t>）申请开立境内划入保证金账户的：申请主体身份证明文件；开户需求证明文件。</a:t>
          </a:r>
          <a:endParaRPr lang="zh-CN" sz="1800"/>
        </a:p>
      </dgm:t>
    </dgm:pt>
    <dgm:pt modelId="{BC407B89-6FBE-43EC-9DF9-9F7C89CA9FC1}" type="parTrans" cxnId="{AA3AD7E3-1BB2-49FB-85AE-59B9E67C83EC}">
      <dgm:prSet/>
      <dgm:spPr/>
      <dgm:t>
        <a:bodyPr/>
        <a:lstStyle/>
        <a:p>
          <a:endParaRPr lang="zh-CN" altLang="en-US"/>
        </a:p>
      </dgm:t>
    </dgm:pt>
    <dgm:pt modelId="{1B68845E-4FE9-4175-9B89-C0BBB5B7615F}" type="sibTrans" cxnId="{AA3AD7E3-1BB2-49FB-85AE-59B9E67C83EC}">
      <dgm:prSet/>
      <dgm:spPr/>
      <dgm:t>
        <a:bodyPr/>
        <a:lstStyle/>
        <a:p>
          <a:endParaRPr lang="zh-CN" altLang="en-US"/>
        </a:p>
      </dgm:t>
    </dgm:pt>
    <dgm:pt modelId="{5E7DBAEB-2E61-4DE9-BDC6-B99CC74FB547}">
      <dgm:prSet custT="1"/>
      <dgm:spPr/>
      <dgm:t>
        <a:bodyPr/>
        <a:lstStyle/>
        <a:p>
          <a:r>
            <a:rPr lang="en-US" sz="1800" b="1" dirty="0" smtClean="0"/>
            <a:t>2</a:t>
          </a:r>
          <a:r>
            <a:rPr lang="zh-CN" sz="1800" b="1" dirty="0" smtClean="0"/>
            <a:t>．入账</a:t>
          </a:r>
          <a:endParaRPr lang="zh-CN" sz="1800" b="1" dirty="0"/>
        </a:p>
      </dgm:t>
    </dgm:pt>
    <dgm:pt modelId="{1E1EFC5C-7BA3-4D28-A654-AE5CC11B9B32}" type="parTrans" cxnId="{3E1A64D2-FEAD-4AFF-9B80-8A925C897635}">
      <dgm:prSet/>
      <dgm:spPr/>
      <dgm:t>
        <a:bodyPr/>
        <a:lstStyle/>
        <a:p>
          <a:endParaRPr lang="zh-CN" altLang="en-US"/>
        </a:p>
      </dgm:t>
    </dgm:pt>
    <dgm:pt modelId="{6049C26C-5E2A-4A93-8158-ED4665634C14}" type="sibTrans" cxnId="{3E1A64D2-FEAD-4AFF-9B80-8A925C897635}">
      <dgm:prSet/>
      <dgm:spPr/>
      <dgm:t>
        <a:bodyPr/>
        <a:lstStyle/>
        <a:p>
          <a:endParaRPr lang="zh-CN" altLang="en-US"/>
        </a:p>
      </dgm:t>
    </dgm:pt>
    <dgm:pt modelId="{A5043E05-6781-4B8A-90B7-D8E76E94A217}">
      <dgm:prSet custT="1"/>
      <dgm:spPr/>
      <dgm:t>
        <a:bodyPr/>
        <a:lstStyle/>
        <a:p>
          <a:r>
            <a:rPr lang="zh-CN" altLang="en-US" sz="1800" dirty="0" smtClean="0"/>
            <a:t>接收境外汇入、境内划入保证金的，收取接收该笔保证金的相关真实性证明材料（接收境外汇入土地竞标保证金、产权交易保证金的，应提交相关交易公告文件、参与竞标主体的申请或相关确认文件）。</a:t>
          </a:r>
          <a:endParaRPr lang="zh-CN" altLang="en-US" sz="1800" dirty="0"/>
        </a:p>
      </dgm:t>
    </dgm:pt>
    <dgm:pt modelId="{430BF45D-C78C-492F-B60D-F4DEBFB1862E}" type="parTrans" cxnId="{647BA983-B218-4EEE-8401-4D8CA53DED29}">
      <dgm:prSet/>
      <dgm:spPr/>
      <dgm:t>
        <a:bodyPr/>
        <a:lstStyle/>
        <a:p>
          <a:endParaRPr lang="zh-CN" altLang="en-US"/>
        </a:p>
      </dgm:t>
    </dgm:pt>
    <dgm:pt modelId="{6362F513-C568-41D6-B5A5-0A149763B77F}" type="sibTrans" cxnId="{647BA983-B218-4EEE-8401-4D8CA53DED29}">
      <dgm:prSet/>
      <dgm:spPr/>
      <dgm:t>
        <a:bodyPr/>
        <a:lstStyle/>
        <a:p>
          <a:endParaRPr lang="zh-CN" altLang="en-US"/>
        </a:p>
      </dgm:t>
    </dgm:pt>
    <dgm:pt modelId="{0095BC80-7B1D-4474-848E-0269DA7735DB}">
      <dgm:prSet custT="1"/>
      <dgm:spPr/>
      <dgm:t>
        <a:bodyPr/>
        <a:lstStyle/>
        <a:p>
          <a:r>
            <a:rPr lang="en-US" sz="1800" b="1" dirty="0" smtClean="0"/>
            <a:t>3</a:t>
          </a:r>
          <a:r>
            <a:rPr lang="zh-CN" sz="1800" b="1" dirty="0" smtClean="0"/>
            <a:t>．划出</a:t>
          </a:r>
          <a:endParaRPr lang="zh-CN" sz="1800" b="1" dirty="0"/>
        </a:p>
      </dgm:t>
    </dgm:pt>
    <dgm:pt modelId="{E0575063-54B9-40AD-9446-112B9EE0D3D0}" type="parTrans" cxnId="{F7B4790F-D76F-4FBB-A838-737B48163A68}">
      <dgm:prSet/>
      <dgm:spPr/>
      <dgm:t>
        <a:bodyPr/>
        <a:lstStyle/>
        <a:p>
          <a:endParaRPr lang="zh-CN" altLang="en-US"/>
        </a:p>
      </dgm:t>
    </dgm:pt>
    <dgm:pt modelId="{E3611723-1D7C-4F47-A195-E93E807429AE}" type="sibTrans" cxnId="{F7B4790F-D76F-4FBB-A838-737B48163A68}">
      <dgm:prSet/>
      <dgm:spPr/>
      <dgm:t>
        <a:bodyPr/>
        <a:lstStyle/>
        <a:p>
          <a:endParaRPr lang="zh-CN" altLang="en-US"/>
        </a:p>
      </dgm:t>
    </dgm:pt>
    <dgm:pt modelId="{93E33CB2-329F-4163-B7B7-1B59F41F6FFF}">
      <dgm:prSet custT="1"/>
      <dgm:spPr/>
      <dgm:t>
        <a:bodyPr/>
        <a:lstStyle/>
        <a:p>
          <a:r>
            <a:rPr lang="zh-CN" altLang="en-US" sz="1800" dirty="0" smtClean="0"/>
            <a:t>交易真实性、合法性证明材料。</a:t>
          </a:r>
          <a:endParaRPr lang="zh-CN" altLang="en-US" sz="1800" dirty="0"/>
        </a:p>
      </dgm:t>
    </dgm:pt>
    <dgm:pt modelId="{E236613F-D11B-449A-9158-DD0DF61B8BAC}" type="parTrans" cxnId="{3E0AC597-93CE-4844-87D6-CA09A99BEA7D}">
      <dgm:prSet/>
      <dgm:spPr/>
      <dgm:t>
        <a:bodyPr/>
        <a:lstStyle/>
        <a:p>
          <a:endParaRPr lang="zh-CN" altLang="en-US"/>
        </a:p>
      </dgm:t>
    </dgm:pt>
    <dgm:pt modelId="{FEF96424-4701-404E-9796-814BF25E586C}" type="sibTrans" cxnId="{3E0AC597-93CE-4844-87D6-CA09A99BEA7D}">
      <dgm:prSet/>
      <dgm:spPr/>
      <dgm:t>
        <a:bodyPr/>
        <a:lstStyle/>
        <a:p>
          <a:endParaRPr lang="zh-CN" altLang="en-US"/>
        </a:p>
      </dgm:t>
    </dgm:pt>
    <dgm:pt modelId="{AD45DB96-CA2F-428A-80B3-50E84A78B795}">
      <dgm:prSet custT="1"/>
      <dgm:spPr/>
      <dgm:t>
        <a:bodyPr/>
        <a:lstStyle/>
        <a:p>
          <a:r>
            <a:rPr lang="en-US" sz="1800" b="1" dirty="0" smtClean="0"/>
            <a:t>4</a:t>
          </a:r>
          <a:r>
            <a:rPr lang="zh-CN" sz="1800" b="1" dirty="0" smtClean="0"/>
            <a:t>、汇回境外</a:t>
          </a:r>
          <a:endParaRPr lang="zh-CN" sz="1800" b="1" dirty="0"/>
        </a:p>
      </dgm:t>
    </dgm:pt>
    <dgm:pt modelId="{5404C729-20AF-4DA0-913B-5232128BDB2B}" type="parTrans" cxnId="{6B98AA9A-F200-453B-BDA4-6F43750DFB59}">
      <dgm:prSet/>
      <dgm:spPr/>
      <dgm:t>
        <a:bodyPr/>
        <a:lstStyle/>
        <a:p>
          <a:endParaRPr lang="zh-CN" altLang="en-US"/>
        </a:p>
      </dgm:t>
    </dgm:pt>
    <dgm:pt modelId="{64EC6D24-191B-41F8-9AF2-B3394C5ECDF6}" type="sibTrans" cxnId="{6B98AA9A-F200-453B-BDA4-6F43750DFB59}">
      <dgm:prSet/>
      <dgm:spPr/>
      <dgm:t>
        <a:bodyPr/>
        <a:lstStyle/>
        <a:p>
          <a:endParaRPr lang="zh-CN" altLang="en-US"/>
        </a:p>
      </dgm:t>
    </dgm:pt>
    <dgm:pt modelId="{953E5E90-AC44-4CBB-BEF0-C49DE178FC32}">
      <dgm:prSet custT="1"/>
      <dgm:spPr/>
      <dgm:t>
        <a:bodyPr/>
        <a:lstStyle/>
        <a:p>
          <a:r>
            <a:rPr lang="zh-CN" altLang="en-US" sz="1800" dirty="0" smtClean="0"/>
            <a:t>交易未成功需将保证金原路汇回境外的真实性证明材料。</a:t>
          </a:r>
          <a:endParaRPr lang="zh-CN" altLang="en-US" sz="1800" dirty="0"/>
        </a:p>
      </dgm:t>
    </dgm:pt>
    <dgm:pt modelId="{029A4C84-CADE-4C29-9C7D-1D06F9DDAFC1}" type="parTrans" cxnId="{E6465148-9820-4F73-A787-98F00D1283B8}">
      <dgm:prSet/>
      <dgm:spPr/>
      <dgm:t>
        <a:bodyPr/>
        <a:lstStyle/>
        <a:p>
          <a:endParaRPr lang="zh-CN" altLang="en-US"/>
        </a:p>
      </dgm:t>
    </dgm:pt>
    <dgm:pt modelId="{3E1D39BC-E8A8-4269-9C01-0362B8E6DA98}" type="sibTrans" cxnId="{E6465148-9820-4F73-A787-98F00D1283B8}">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custScaleY="9385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9633" custScaleY="118559">
        <dgm:presLayoutVars>
          <dgm:bulletEnabled val="1"/>
        </dgm:presLayoutVars>
      </dgm:prSet>
      <dgm:spPr/>
      <dgm:t>
        <a:bodyPr/>
        <a:lstStyle/>
        <a:p>
          <a:endParaRPr lang="zh-CN" altLang="en-US"/>
        </a:p>
      </dgm:t>
    </dgm:pt>
  </dgm:ptLst>
  <dgm:cxnLst>
    <dgm:cxn modelId="{E6465148-9820-4F73-A787-98F00D1283B8}" srcId="{05021A75-1E35-4623-872C-CEEBE7EDDAAB}" destId="{953E5E90-AC44-4CBB-BEF0-C49DE178FC32}" srcOrd="8" destOrd="0" parTransId="{029A4C84-CADE-4C29-9C7D-1D06F9DDAFC1}" sibTransId="{3E1D39BC-E8A8-4269-9C01-0362B8E6DA98}"/>
    <dgm:cxn modelId="{6EB8062D-E002-4FA6-8D79-21EC6E8E3891}" type="presOf" srcId="{A5043E05-6781-4B8A-90B7-D8E76E94A217}" destId="{FDFBF808-E2F1-4485-A9CE-511DC2CD3A0F}" srcOrd="0" destOrd="4" presId="urn:microsoft.com/office/officeart/2005/8/layout/vList5"/>
    <dgm:cxn modelId="{98DB8D02-FF07-485A-835B-8BC2B5895BC5}" srcId="{05021A75-1E35-4623-872C-CEEBE7EDDAAB}" destId="{B56B8B80-022F-4687-8018-720B00F94ECA}" srcOrd="0" destOrd="0" parTransId="{EA1E7AE6-09F5-45B7-9892-2C7F4E75A1DB}" sibTransId="{9DFE73AD-1C5A-464A-8CE8-D6F18AFD8C2E}"/>
    <dgm:cxn modelId="{AA3AD7E3-1BB2-49FB-85AE-59B9E67C83EC}" srcId="{05021A75-1E35-4623-872C-CEEBE7EDDAAB}" destId="{5F48EEA2-0BD5-44C6-9E67-1E045DF39EA5}" srcOrd="2" destOrd="0" parTransId="{BC407B89-6FBE-43EC-9DF9-9F7C89CA9FC1}" sibTransId="{1B68845E-4FE9-4175-9B89-C0BBB5B7615F}"/>
    <dgm:cxn modelId="{C5DAED2F-5FFD-4110-9472-70D57395BD21}" type="presOf" srcId="{05021A75-1E35-4623-872C-CEEBE7EDDAAB}" destId="{2E0A93D8-C795-42BA-BF8A-37CE113AD113}" srcOrd="0" destOrd="0" presId="urn:microsoft.com/office/officeart/2005/8/layout/vList5"/>
    <dgm:cxn modelId="{AA49D95F-0386-43FC-B669-D3B5BF1709F7}" type="presOf" srcId="{0095BC80-7B1D-4474-848E-0269DA7735DB}" destId="{FDFBF808-E2F1-4485-A9CE-511DC2CD3A0F}" srcOrd="0" destOrd="5"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647BA983-B218-4EEE-8401-4D8CA53DED29}" srcId="{05021A75-1E35-4623-872C-CEEBE7EDDAAB}" destId="{A5043E05-6781-4B8A-90B7-D8E76E94A217}" srcOrd="4" destOrd="0" parTransId="{430BF45D-C78C-492F-B60D-F4DEBFB1862E}" sibTransId="{6362F513-C568-41D6-B5A5-0A149763B77F}"/>
    <dgm:cxn modelId="{C952B447-AB10-4BE4-8BC0-32EC1BE50091}" type="presOf" srcId="{AD45DB96-CA2F-428A-80B3-50E84A78B795}" destId="{FDFBF808-E2F1-4485-A9CE-511DC2CD3A0F}" srcOrd="0" destOrd="7" presId="urn:microsoft.com/office/officeart/2005/8/layout/vList5"/>
    <dgm:cxn modelId="{F7B4790F-D76F-4FBB-A838-737B48163A68}" srcId="{05021A75-1E35-4623-872C-CEEBE7EDDAAB}" destId="{0095BC80-7B1D-4474-848E-0269DA7735DB}" srcOrd="5" destOrd="0" parTransId="{E0575063-54B9-40AD-9446-112B9EE0D3D0}" sibTransId="{E3611723-1D7C-4F47-A195-E93E807429AE}"/>
    <dgm:cxn modelId="{21B4A407-D6AA-4605-8A10-A83436453EA9}" type="presOf" srcId="{ABDAA9A6-E259-4E96-88EC-9F63D7C08DDA}" destId="{FDFBF808-E2F1-4485-A9CE-511DC2CD3A0F}" srcOrd="0" destOrd="1" presId="urn:microsoft.com/office/officeart/2005/8/layout/vList5"/>
    <dgm:cxn modelId="{B65DADA5-F484-459F-89AF-F18EDBEAC7F3}" type="presOf" srcId="{B56B8B80-022F-4687-8018-720B00F94ECA}" destId="{FDFBF808-E2F1-4485-A9CE-511DC2CD3A0F}" srcOrd="0" destOrd="0" presId="urn:microsoft.com/office/officeart/2005/8/layout/vList5"/>
    <dgm:cxn modelId="{BE7D66DE-C6E9-4A58-86C3-CC622BBA07BA}" srcId="{05021A75-1E35-4623-872C-CEEBE7EDDAAB}" destId="{ABDAA9A6-E259-4E96-88EC-9F63D7C08DDA}" srcOrd="1" destOrd="0" parTransId="{8DC4BE59-F307-44F4-BCDD-6E4ECF31546B}" sibTransId="{2E033585-40A0-408C-BFEC-7CAB7BA301AA}"/>
    <dgm:cxn modelId="{6B98AA9A-F200-453B-BDA4-6F43750DFB59}" srcId="{05021A75-1E35-4623-872C-CEEBE7EDDAAB}" destId="{AD45DB96-CA2F-428A-80B3-50E84A78B795}" srcOrd="7" destOrd="0" parTransId="{5404C729-20AF-4DA0-913B-5232128BDB2B}" sibTransId="{64EC6D24-191B-41F8-9AF2-B3394C5ECDF6}"/>
    <dgm:cxn modelId="{161421B0-D99D-4692-84BA-3FEF1275065E}" type="presOf" srcId="{A460CF16-8285-4C3E-B552-4911DB646693}" destId="{67B0E45C-75D4-4FAF-B55A-5393B7772051}" srcOrd="0" destOrd="0" presId="urn:microsoft.com/office/officeart/2005/8/layout/vList5"/>
    <dgm:cxn modelId="{DD5E63F7-EB03-4B99-A323-6088FEBF97A4}" type="presOf" srcId="{953E5E90-AC44-4CBB-BEF0-C49DE178FC32}" destId="{FDFBF808-E2F1-4485-A9CE-511DC2CD3A0F}" srcOrd="0" destOrd="8" presId="urn:microsoft.com/office/officeart/2005/8/layout/vList5"/>
    <dgm:cxn modelId="{A43C9043-9D72-46F6-AD59-1758A3023542}" type="presOf" srcId="{5E7DBAEB-2E61-4DE9-BDC6-B99CC74FB547}" destId="{FDFBF808-E2F1-4485-A9CE-511DC2CD3A0F}" srcOrd="0" destOrd="3" presId="urn:microsoft.com/office/officeart/2005/8/layout/vList5"/>
    <dgm:cxn modelId="{224D66DD-A112-4FE2-AFFC-437BEA070A60}" type="presOf" srcId="{93E33CB2-329F-4163-B7B7-1B59F41F6FFF}" destId="{FDFBF808-E2F1-4485-A9CE-511DC2CD3A0F}" srcOrd="0" destOrd="6" presId="urn:microsoft.com/office/officeart/2005/8/layout/vList5"/>
    <dgm:cxn modelId="{3E0AC597-93CE-4844-87D6-CA09A99BEA7D}" srcId="{05021A75-1E35-4623-872C-CEEBE7EDDAAB}" destId="{93E33CB2-329F-4163-B7B7-1B59F41F6FFF}" srcOrd="6" destOrd="0" parTransId="{E236613F-D11B-449A-9158-DD0DF61B8BAC}" sibTransId="{FEF96424-4701-404E-9796-814BF25E586C}"/>
    <dgm:cxn modelId="{3E1A64D2-FEAD-4AFF-9B80-8A925C897635}" srcId="{05021A75-1E35-4623-872C-CEEBE7EDDAAB}" destId="{5E7DBAEB-2E61-4DE9-BDC6-B99CC74FB547}" srcOrd="3" destOrd="0" parTransId="{1E1EFC5C-7BA3-4D28-A654-AE5CC11B9B32}" sibTransId="{6049C26C-5E2A-4A93-8158-ED4665634C14}"/>
    <dgm:cxn modelId="{993372CA-876D-4BCA-96FF-A594EAC3C348}" type="presOf" srcId="{5F48EEA2-0BD5-44C6-9E67-1E045DF39EA5}" destId="{FDFBF808-E2F1-4485-A9CE-511DC2CD3A0F}" srcOrd="0" destOrd="2" presId="urn:microsoft.com/office/officeart/2005/8/layout/vList5"/>
    <dgm:cxn modelId="{CF9CC605-FF2A-4FF2-8FE2-3EACE9848E55}" type="presParOf" srcId="{67B0E45C-75D4-4FAF-B55A-5393B7772051}" destId="{0FA01ECE-F83B-4787-A4E6-97159FEAF9FF}" srcOrd="0" destOrd="0" presId="urn:microsoft.com/office/officeart/2005/8/layout/vList5"/>
    <dgm:cxn modelId="{6C5C358E-3B79-4F24-BBEC-B0A40132F09D}" type="presParOf" srcId="{0FA01ECE-F83B-4787-A4E6-97159FEAF9FF}" destId="{2E0A93D8-C795-42BA-BF8A-37CE113AD113}" srcOrd="0" destOrd="0" presId="urn:microsoft.com/office/officeart/2005/8/layout/vList5"/>
    <dgm:cxn modelId="{38670545-5DAA-4286-80DA-05DBFD044AA0}"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8.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 </a:t>
          </a:r>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pPr marL="171450" indent="0" defTabSz="800100">
            <a:lnSpc>
              <a:spcPct val="100000"/>
            </a:lnSpc>
            <a:spcBef>
              <a:spcPct val="0"/>
            </a:spcBef>
            <a:spcAft>
              <a:spcPct val="15000"/>
            </a:spcAft>
            <a:buNone/>
          </a:pPr>
          <a:r>
            <a:rPr lang="en-US" altLang="zh-CN" sz="1800" b="1" dirty="0" smtClean="0"/>
            <a:t>1.</a:t>
          </a:r>
          <a:r>
            <a:rPr lang="zh-CN" altLang="en-US" sz="1800" b="1" dirty="0" smtClean="0"/>
            <a:t>开</a:t>
          </a:r>
          <a:r>
            <a:rPr lang="en-US" altLang="zh-CN" sz="1800" b="1" dirty="0" smtClean="0"/>
            <a:t>/</a:t>
          </a:r>
          <a:r>
            <a:rPr lang="zh-CN" altLang="en-US" sz="1800" b="1" dirty="0" smtClean="0"/>
            <a:t>关户</a:t>
          </a:r>
          <a:endParaRPr lang="zh-CN" altLang="en-US" sz="18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F7A81A60-84DA-4A8A-8BC9-D8C0B0E6C5C0}">
      <dgm:prSet custT="1"/>
      <dgm:spPr/>
      <dgm:t>
        <a:bodyPr/>
        <a:lstStyle/>
        <a:p>
          <a:pPr marL="171450" indent="0" defTabSz="800100">
            <a:lnSpc>
              <a:spcPct val="90000"/>
            </a:lnSpc>
            <a:spcBef>
              <a:spcPct val="0"/>
            </a:spcBef>
            <a:spcAft>
              <a:spcPct val="15000"/>
            </a:spcAft>
            <a:buNone/>
          </a:pPr>
          <a:r>
            <a:rPr lang="en-US" sz="1800" b="1" dirty="0" smtClean="0"/>
            <a:t>2.</a:t>
          </a:r>
          <a:r>
            <a:rPr lang="zh-CN" altLang="en-US" sz="1800" b="1" dirty="0" smtClean="0"/>
            <a:t>入账</a:t>
          </a:r>
          <a:endParaRPr lang="zh-CN" sz="1800" b="1" dirty="0"/>
        </a:p>
      </dgm:t>
    </dgm:pt>
    <dgm:pt modelId="{3458B9A3-E3A4-4E7B-A01B-BEC81DC47492}" type="parTrans" cxnId="{634C5D8C-A180-4577-AA96-79C92A359C5D}">
      <dgm:prSet/>
      <dgm:spPr/>
      <dgm:t>
        <a:bodyPr/>
        <a:lstStyle/>
        <a:p>
          <a:endParaRPr lang="zh-CN" altLang="en-US"/>
        </a:p>
      </dgm:t>
    </dgm:pt>
    <dgm:pt modelId="{1894AA5C-A948-4D75-9C52-93598C19372D}" type="sibTrans" cxnId="{634C5D8C-A180-4577-AA96-79C92A359C5D}">
      <dgm:prSet/>
      <dgm:spPr/>
      <dgm:t>
        <a:bodyPr/>
        <a:lstStyle/>
        <a:p>
          <a:endParaRPr lang="zh-CN" altLang="en-US"/>
        </a:p>
      </dgm:t>
    </dgm:pt>
    <dgm:pt modelId="{B498F72C-EEF0-43E8-9AEE-672C16078247}">
      <dgm:prSet custT="1"/>
      <dgm:spPr/>
      <dgm:t>
        <a:bodyPr/>
        <a:lstStyle/>
        <a:p>
          <a:pPr marL="171450" indent="0" defTabSz="800100">
            <a:lnSpc>
              <a:spcPct val="90000"/>
            </a:lnSpc>
            <a:spcBef>
              <a:spcPct val="0"/>
            </a:spcBef>
            <a:spcAft>
              <a:spcPct val="15000"/>
            </a:spcAft>
            <a:buNone/>
          </a:pPr>
          <a:r>
            <a:rPr lang="zh-CN" altLang="en-US" sz="1800" dirty="0" smtClean="0"/>
            <a:t>（</a:t>
          </a:r>
          <a:r>
            <a:rPr lang="en-US" altLang="zh-CN" sz="1800" dirty="0" smtClean="0"/>
            <a:t>2</a:t>
          </a:r>
          <a:r>
            <a:rPr lang="zh-CN" altLang="en-US" sz="1800" dirty="0" smtClean="0"/>
            <a:t>）</a:t>
          </a:r>
          <a:r>
            <a:rPr lang="zh-CN" sz="1800" dirty="0" smtClean="0"/>
            <a:t>办理直接投资项下外汇收支应遵循“先登记后汇兑”原则，在资本项目信息系统尚可流入</a:t>
          </a:r>
          <a:r>
            <a:rPr lang="en-US" sz="1800" dirty="0" smtClean="0"/>
            <a:t>/</a:t>
          </a:r>
          <a:r>
            <a:rPr lang="zh-CN" sz="1800" dirty="0" smtClean="0"/>
            <a:t>汇出额度内办理资金收付。</a:t>
          </a:r>
          <a:endParaRPr lang="zh-CN" sz="1800" dirty="0"/>
        </a:p>
      </dgm:t>
    </dgm:pt>
    <dgm:pt modelId="{1D828DEB-DD29-444D-8209-CEF4C803CB53}" type="parTrans" cxnId="{7404F678-9071-4D25-8B86-477C2D23D8F4}">
      <dgm:prSet/>
      <dgm:spPr/>
      <dgm:t>
        <a:bodyPr/>
        <a:lstStyle/>
        <a:p>
          <a:endParaRPr lang="zh-CN" altLang="en-US"/>
        </a:p>
      </dgm:t>
    </dgm:pt>
    <dgm:pt modelId="{AE76DC5B-7FB2-4163-9431-AD3691F710C0}" type="sibTrans" cxnId="{7404F678-9071-4D25-8B86-477C2D23D8F4}">
      <dgm:prSet/>
      <dgm:spPr/>
      <dgm:t>
        <a:bodyPr/>
        <a:lstStyle/>
        <a:p>
          <a:endParaRPr lang="zh-CN" altLang="en-US"/>
        </a:p>
      </dgm:t>
    </dgm:pt>
    <dgm:pt modelId="{9CD7BF1C-049F-4CA5-B834-CCD375B2492C}">
      <dgm:prSet custT="1"/>
      <dgm:spPr/>
      <dgm:t>
        <a:bodyPr/>
        <a:lstStyle/>
        <a:p>
          <a:pPr marL="171450" indent="0" defTabSz="800100">
            <a:lnSpc>
              <a:spcPct val="90000"/>
            </a:lnSpc>
            <a:spcBef>
              <a:spcPct val="0"/>
            </a:spcBef>
            <a:spcAft>
              <a:spcPct val="15000"/>
            </a:spcAft>
            <a:buNone/>
          </a:pPr>
          <a:r>
            <a:rPr lang="en-US" sz="1800" b="1" dirty="0" smtClean="0"/>
            <a:t>3.</a:t>
          </a:r>
          <a:r>
            <a:rPr lang="zh-CN" altLang="en-US" sz="1800" b="1" dirty="0" smtClean="0"/>
            <a:t>划转</a:t>
          </a:r>
          <a:endParaRPr lang="zh-CN" sz="1800" b="1" dirty="0"/>
        </a:p>
      </dgm:t>
    </dgm:pt>
    <dgm:pt modelId="{06717999-BED7-4E84-9AFB-CAEAF7557C53}" type="parTrans" cxnId="{A1635A55-70D7-4089-AC3B-574C7C415FAC}">
      <dgm:prSet/>
      <dgm:spPr/>
      <dgm:t>
        <a:bodyPr/>
        <a:lstStyle/>
        <a:p>
          <a:endParaRPr lang="zh-CN" altLang="en-US"/>
        </a:p>
      </dgm:t>
    </dgm:pt>
    <dgm:pt modelId="{9E55CA75-2812-450E-9AF5-7F76AF1013FC}" type="sibTrans" cxnId="{A1635A55-70D7-4089-AC3B-574C7C415FAC}">
      <dgm:prSet/>
      <dgm:spPr/>
      <dgm:t>
        <a:bodyPr/>
        <a:lstStyle/>
        <a:p>
          <a:endParaRPr lang="zh-CN" altLang="en-US"/>
        </a:p>
      </dgm:t>
    </dgm:pt>
    <dgm:pt modelId="{DDECCBED-43A9-4EF4-9ED0-699908D8578D}">
      <dgm:prSet custT="1"/>
      <dgm:spPr/>
      <dgm:t>
        <a:bodyPr/>
        <a:lstStyle/>
        <a:p>
          <a:pPr marL="171450" indent="0" defTabSz="800100">
            <a:lnSpc>
              <a:spcPct val="90000"/>
            </a:lnSpc>
            <a:spcBef>
              <a:spcPct val="0"/>
            </a:spcBef>
            <a:spcAft>
              <a:spcPct val="15000"/>
            </a:spcAft>
            <a:buNone/>
          </a:pPr>
          <a:endParaRPr lang="zh-CN" sz="1800" dirty="0"/>
        </a:p>
      </dgm:t>
    </dgm:pt>
    <dgm:pt modelId="{376F7E7E-1049-46D5-98B3-F5FCB68AC779}" type="parTrans" cxnId="{B68876A0-A68A-4834-A648-77B66662AA57}">
      <dgm:prSet/>
      <dgm:spPr/>
      <dgm:t>
        <a:bodyPr/>
        <a:lstStyle/>
        <a:p>
          <a:endParaRPr lang="zh-CN" altLang="en-US"/>
        </a:p>
      </dgm:t>
    </dgm:pt>
    <dgm:pt modelId="{6E33F5BD-C0CE-4974-B6F4-3354A57A340B}" type="sibTrans" cxnId="{B68876A0-A68A-4834-A648-77B66662AA57}">
      <dgm:prSet/>
      <dgm:spPr/>
      <dgm:t>
        <a:bodyPr/>
        <a:lstStyle/>
        <a:p>
          <a:endParaRPr lang="zh-CN" altLang="en-US"/>
        </a:p>
      </dgm:t>
    </dgm:pt>
    <dgm:pt modelId="{AA376276-A4B4-4277-BD64-5D4DB53FAA9A}">
      <dgm:prSet phldrT="[文本]"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zh-CN" altLang="en-US" sz="1800" dirty="0" smtClean="0"/>
            <a:t>（</a:t>
          </a:r>
          <a:r>
            <a:rPr lang="en-US" altLang="zh-CN" sz="1800" dirty="0" smtClean="0"/>
            <a:t>1</a:t>
          </a:r>
          <a:r>
            <a:rPr lang="zh-CN" altLang="en-US" sz="1800" dirty="0" smtClean="0"/>
            <a:t>）</a:t>
          </a:r>
          <a:r>
            <a:rPr lang="zh-CN" sz="1800" dirty="0" smtClean="0"/>
            <a:t>银行应在保证金专用外汇账户开立后及时通过国家外汇管理局应用服务平台报送开户信息，关注开户信息报送情况。</a:t>
          </a:r>
          <a:endParaRPr lang="zh-CN" altLang="en-US" sz="1800" b="1" dirty="0"/>
        </a:p>
      </dgm:t>
    </dgm:pt>
    <dgm:pt modelId="{C18220DC-3665-4F6C-AF97-2BF02395232F}" type="parTrans" cxnId="{3052ED66-A1F2-460D-A3E5-5688EE31E967}">
      <dgm:prSet/>
      <dgm:spPr/>
    </dgm:pt>
    <dgm:pt modelId="{DE6CD56B-5274-4944-8564-9993A9612097}" type="sibTrans" cxnId="{3052ED66-A1F2-460D-A3E5-5688EE31E967}">
      <dgm:prSet/>
      <dgm:spPr/>
    </dgm:pt>
    <dgm:pt modelId="{185C031E-2252-4D34-ACF6-4D4FC12A07BB}">
      <dgm:prSet custT="1"/>
      <dgm:spPr/>
      <dgm:t>
        <a:bodyPr/>
        <a:lstStyle/>
        <a:p>
          <a:pPr marL="171450" indent="0" defTabSz="800100">
            <a:lnSpc>
              <a:spcPct val="90000"/>
            </a:lnSpc>
            <a:spcBef>
              <a:spcPct val="0"/>
            </a:spcBef>
            <a:spcAft>
              <a:spcPct val="15000"/>
            </a:spcAft>
            <a:buNone/>
          </a:pPr>
          <a:r>
            <a:rPr lang="zh-CN" altLang="en-US" sz="1800" dirty="0" smtClean="0"/>
            <a:t>（</a:t>
          </a:r>
          <a:r>
            <a:rPr lang="en-US" altLang="zh-CN" sz="1800" dirty="0" smtClean="0"/>
            <a:t>1</a:t>
          </a:r>
          <a:r>
            <a:rPr lang="zh-CN" altLang="en-US" sz="1800" dirty="0" smtClean="0"/>
            <a:t>）</a:t>
          </a:r>
          <a:r>
            <a:rPr lang="zh-CN" sz="1800" dirty="0" smtClean="0"/>
            <a:t>银行应及时报送入账信息，关注资本项目信息系统数据报送情况。</a:t>
          </a:r>
          <a:endParaRPr lang="zh-CN" sz="1800" dirty="0"/>
        </a:p>
      </dgm:t>
    </dgm:pt>
    <dgm:pt modelId="{A5C175AD-5A3D-40F2-8E06-32094B32F44E}" type="parTrans" cxnId="{B70E46B8-986F-4382-BAD7-C0A47A6F1892}">
      <dgm:prSet/>
      <dgm:spPr/>
    </dgm:pt>
    <dgm:pt modelId="{5B389E35-7992-4373-AD5C-D43BE62B4361}" type="sibTrans" cxnId="{B70E46B8-986F-4382-BAD7-C0A47A6F1892}">
      <dgm:prSet/>
      <dgm:spPr/>
    </dgm:pt>
    <dgm:pt modelId="{9DCA64D0-ACE1-41E0-923F-6A563EA6B316}">
      <dgm:prSet custT="1"/>
      <dgm:spPr/>
      <dgm:t>
        <a:bodyPr/>
        <a:lstStyle/>
        <a:p>
          <a:pPr marL="171450" indent="0" defTabSz="800100">
            <a:lnSpc>
              <a:spcPct val="90000"/>
            </a:lnSpc>
            <a:spcBef>
              <a:spcPct val="0"/>
            </a:spcBef>
            <a:spcAft>
              <a:spcPct val="15000"/>
            </a:spcAft>
            <a:buNone/>
          </a:pPr>
          <a:r>
            <a:rPr lang="zh-CN" sz="1800" dirty="0" smtClean="0"/>
            <a:t>办理土地竞标保证金、产权交易保证金境内划转，收款人名称应与相关确认文件内接收方保持一致。</a:t>
          </a:r>
          <a:endParaRPr lang="zh-CN" sz="1800" dirty="0"/>
        </a:p>
      </dgm:t>
    </dgm:pt>
    <dgm:pt modelId="{E972CBAF-0F55-4A5D-9320-66F03D98F231}" type="parTrans" cxnId="{EE197AD7-9684-4953-B27F-A61E7E50AE6C}">
      <dgm:prSet/>
      <dgm:spPr/>
    </dgm:pt>
    <dgm:pt modelId="{E77A83C9-59B6-419E-8F60-88EFE6DC45DA}" type="sibTrans" cxnId="{EE197AD7-9684-4953-B27F-A61E7E50AE6C}">
      <dgm:prSet/>
      <dgm:spPr/>
    </dgm:pt>
    <dgm:pt modelId="{2CAC2C7F-5429-4B93-83F6-00C8D5EE0A55}">
      <dgm:prSet phldrT="[文本]"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zh-CN" altLang="en-US" sz="1800" dirty="0" smtClean="0"/>
            <a:t>（</a:t>
          </a:r>
          <a:r>
            <a:rPr lang="en-US" altLang="zh-CN" sz="1800" dirty="0" smtClean="0"/>
            <a:t>2</a:t>
          </a:r>
          <a:r>
            <a:rPr lang="zh-CN" altLang="en-US" sz="1800" dirty="0" smtClean="0"/>
            <a:t>）</a:t>
          </a:r>
          <a:r>
            <a:rPr lang="zh-CN" altLang="zh-CN" sz="1800" dirty="0" smtClean="0"/>
            <a:t>银行应于保证金专用外汇账户关闭后及时通过国家外汇管理局应用服务平台报送关户信息，关注关户信息报送情况。</a:t>
          </a:r>
        </a:p>
        <a:p>
          <a:pPr marL="171450" indent="0" defTabSz="800100">
            <a:lnSpc>
              <a:spcPct val="100000"/>
            </a:lnSpc>
            <a:spcBef>
              <a:spcPct val="0"/>
            </a:spcBef>
            <a:spcAft>
              <a:spcPct val="15000"/>
            </a:spcAft>
            <a:buNone/>
          </a:pPr>
          <a:endParaRPr lang="zh-CN" altLang="en-US" sz="1800" b="1" dirty="0"/>
        </a:p>
      </dgm:t>
    </dgm:pt>
    <dgm:pt modelId="{4F72A619-A103-4158-BCC6-6F73BA7CEFA2}" type="parTrans" cxnId="{8EE447F3-2395-441A-B48E-77B5F4B5413E}">
      <dgm:prSet/>
      <dgm:spPr/>
    </dgm:pt>
    <dgm:pt modelId="{53015BD2-F41F-4195-AA03-A59D146F62BC}" type="sibTrans" cxnId="{8EE447F3-2395-441A-B48E-77B5F4B5413E}">
      <dgm:prSet/>
      <dgm:spPr/>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custScaleY="9385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9633" custScaleY="118559">
        <dgm:presLayoutVars>
          <dgm:bulletEnabled val="1"/>
        </dgm:presLayoutVars>
      </dgm:prSet>
      <dgm:spPr/>
      <dgm:t>
        <a:bodyPr/>
        <a:lstStyle/>
        <a:p>
          <a:endParaRPr lang="zh-CN" altLang="en-US"/>
        </a:p>
      </dgm:t>
    </dgm:pt>
  </dgm:ptLst>
  <dgm:cxnLst>
    <dgm:cxn modelId="{7404F678-9071-4D25-8B86-477C2D23D8F4}" srcId="{05021A75-1E35-4623-872C-CEEBE7EDDAAB}" destId="{B498F72C-EEF0-43E8-9AEE-672C16078247}" srcOrd="5" destOrd="0" parTransId="{1D828DEB-DD29-444D-8209-CEF4C803CB53}" sibTransId="{AE76DC5B-7FB2-4163-9431-AD3691F710C0}"/>
    <dgm:cxn modelId="{98DB8D02-FF07-485A-835B-8BC2B5895BC5}" srcId="{05021A75-1E35-4623-872C-CEEBE7EDDAAB}" destId="{B56B8B80-022F-4687-8018-720B00F94ECA}" srcOrd="0" destOrd="0" parTransId="{EA1E7AE6-09F5-45B7-9892-2C7F4E75A1DB}" sibTransId="{9DFE73AD-1C5A-464A-8CE8-D6F18AFD8C2E}"/>
    <dgm:cxn modelId="{09C590AD-5900-4B01-98BF-206D450304B4}" type="presOf" srcId="{05021A75-1E35-4623-872C-CEEBE7EDDAAB}" destId="{2E0A93D8-C795-42BA-BF8A-37CE113AD113}" srcOrd="0" destOrd="0" presId="urn:microsoft.com/office/officeart/2005/8/layout/vList5"/>
    <dgm:cxn modelId="{A1635A55-70D7-4089-AC3B-574C7C415FAC}" srcId="{05021A75-1E35-4623-872C-CEEBE7EDDAAB}" destId="{9CD7BF1C-049F-4CA5-B834-CCD375B2492C}" srcOrd="6" destOrd="0" parTransId="{06717999-BED7-4E84-9AFB-CAEAF7557C53}" sibTransId="{9E55CA75-2812-450E-9AF5-7F76AF1013FC}"/>
    <dgm:cxn modelId="{E6405F3B-7D46-4E0E-A18B-73A263EF19FF}" type="presOf" srcId="{9CD7BF1C-049F-4CA5-B834-CCD375B2492C}" destId="{FDFBF808-E2F1-4485-A9CE-511DC2CD3A0F}" srcOrd="0" destOrd="6"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8F932B2D-8F9B-4890-8DE8-8F7F6CCD119A}" type="presOf" srcId="{B498F72C-EEF0-43E8-9AEE-672C16078247}" destId="{FDFBF808-E2F1-4485-A9CE-511DC2CD3A0F}" srcOrd="0" destOrd="5" presId="urn:microsoft.com/office/officeart/2005/8/layout/vList5"/>
    <dgm:cxn modelId="{634C5D8C-A180-4577-AA96-79C92A359C5D}" srcId="{05021A75-1E35-4623-872C-CEEBE7EDDAAB}" destId="{F7A81A60-84DA-4A8A-8BC9-D8C0B0E6C5C0}" srcOrd="3" destOrd="0" parTransId="{3458B9A3-E3A4-4E7B-A01B-BEC81DC47492}" sibTransId="{1894AA5C-A948-4D75-9C52-93598C19372D}"/>
    <dgm:cxn modelId="{0D41E8E2-6D1D-44AB-A776-0A87525133D4}" type="presOf" srcId="{A460CF16-8285-4C3E-B552-4911DB646693}" destId="{67B0E45C-75D4-4FAF-B55A-5393B7772051}" srcOrd="0" destOrd="0" presId="urn:microsoft.com/office/officeart/2005/8/layout/vList5"/>
    <dgm:cxn modelId="{B68876A0-A68A-4834-A648-77B66662AA57}" srcId="{05021A75-1E35-4623-872C-CEEBE7EDDAAB}" destId="{DDECCBED-43A9-4EF4-9ED0-699908D8578D}" srcOrd="8" destOrd="0" parTransId="{376F7E7E-1049-46D5-98B3-F5FCB68AC779}" sibTransId="{6E33F5BD-C0CE-4974-B6F4-3354A57A340B}"/>
    <dgm:cxn modelId="{6BA249A5-2F4C-4534-A95C-604502CAAC65}" type="presOf" srcId="{9DCA64D0-ACE1-41E0-923F-6A563EA6B316}" destId="{FDFBF808-E2F1-4485-A9CE-511DC2CD3A0F}" srcOrd="0" destOrd="7" presId="urn:microsoft.com/office/officeart/2005/8/layout/vList5"/>
    <dgm:cxn modelId="{9319B9FE-23A1-42A8-A7E0-2E12779C7FDD}" type="presOf" srcId="{B56B8B80-022F-4687-8018-720B00F94ECA}" destId="{FDFBF808-E2F1-4485-A9CE-511DC2CD3A0F}" srcOrd="0" destOrd="0" presId="urn:microsoft.com/office/officeart/2005/8/layout/vList5"/>
    <dgm:cxn modelId="{7F2193A1-C36F-47EC-8328-DB97E1A22105}" type="presOf" srcId="{F7A81A60-84DA-4A8A-8BC9-D8C0B0E6C5C0}" destId="{FDFBF808-E2F1-4485-A9CE-511DC2CD3A0F}" srcOrd="0" destOrd="3" presId="urn:microsoft.com/office/officeart/2005/8/layout/vList5"/>
    <dgm:cxn modelId="{6EBD0486-B340-44A1-B3B6-B3FE4CA8CA52}" type="presOf" srcId="{AA376276-A4B4-4277-BD64-5D4DB53FAA9A}" destId="{FDFBF808-E2F1-4485-A9CE-511DC2CD3A0F}" srcOrd="0" destOrd="1" presId="urn:microsoft.com/office/officeart/2005/8/layout/vList5"/>
    <dgm:cxn modelId="{5FF8EADB-9CC3-46C9-B260-4B59A0BAC29B}" type="presOf" srcId="{2CAC2C7F-5429-4B93-83F6-00C8D5EE0A55}" destId="{FDFBF808-E2F1-4485-A9CE-511DC2CD3A0F}" srcOrd="0" destOrd="2" presId="urn:microsoft.com/office/officeart/2005/8/layout/vList5"/>
    <dgm:cxn modelId="{1E0F78CC-A9ED-4850-97A2-F8D13557B852}" type="presOf" srcId="{185C031E-2252-4D34-ACF6-4D4FC12A07BB}" destId="{FDFBF808-E2F1-4485-A9CE-511DC2CD3A0F}" srcOrd="0" destOrd="4" presId="urn:microsoft.com/office/officeart/2005/8/layout/vList5"/>
    <dgm:cxn modelId="{3052ED66-A1F2-460D-A3E5-5688EE31E967}" srcId="{05021A75-1E35-4623-872C-CEEBE7EDDAAB}" destId="{AA376276-A4B4-4277-BD64-5D4DB53FAA9A}" srcOrd="1" destOrd="0" parTransId="{C18220DC-3665-4F6C-AF97-2BF02395232F}" sibTransId="{DE6CD56B-5274-4944-8564-9993A9612097}"/>
    <dgm:cxn modelId="{8EE447F3-2395-441A-B48E-77B5F4B5413E}" srcId="{05021A75-1E35-4623-872C-CEEBE7EDDAAB}" destId="{2CAC2C7F-5429-4B93-83F6-00C8D5EE0A55}" srcOrd="2" destOrd="0" parTransId="{4F72A619-A103-4158-BCC6-6F73BA7CEFA2}" sibTransId="{53015BD2-F41F-4195-AA03-A59D146F62BC}"/>
    <dgm:cxn modelId="{B70E46B8-986F-4382-BAD7-C0A47A6F1892}" srcId="{05021A75-1E35-4623-872C-CEEBE7EDDAAB}" destId="{185C031E-2252-4D34-ACF6-4D4FC12A07BB}" srcOrd="4" destOrd="0" parTransId="{A5C175AD-5A3D-40F2-8E06-32094B32F44E}" sibTransId="{5B389E35-7992-4373-AD5C-D43BE62B4361}"/>
    <dgm:cxn modelId="{EE197AD7-9684-4953-B27F-A61E7E50AE6C}" srcId="{05021A75-1E35-4623-872C-CEEBE7EDDAAB}" destId="{9DCA64D0-ACE1-41E0-923F-6A563EA6B316}" srcOrd="7" destOrd="0" parTransId="{E972CBAF-0F55-4A5D-9320-66F03D98F231}" sibTransId="{E77A83C9-59B6-419E-8F60-88EFE6DC45DA}"/>
    <dgm:cxn modelId="{5BC91071-D6E5-480E-8E93-D231A4A26924}" type="presOf" srcId="{DDECCBED-43A9-4EF4-9ED0-699908D8578D}" destId="{FDFBF808-E2F1-4485-A9CE-511DC2CD3A0F}" srcOrd="0" destOrd="8" presId="urn:microsoft.com/office/officeart/2005/8/layout/vList5"/>
    <dgm:cxn modelId="{67912054-A762-4B76-BD20-1A7AF2430A0F}" type="presParOf" srcId="{67B0E45C-75D4-4FAF-B55A-5393B7772051}" destId="{0FA01ECE-F83B-4787-A4E6-97159FEAF9FF}" srcOrd="0" destOrd="0" presId="urn:microsoft.com/office/officeart/2005/8/layout/vList5"/>
    <dgm:cxn modelId="{9AF37206-01B9-464A-97A9-9031BFA8490E}" type="presParOf" srcId="{0FA01ECE-F83B-4787-A4E6-97159FEAF9FF}" destId="{2E0A93D8-C795-42BA-BF8A-37CE113AD113}" srcOrd="0" destOrd="0" presId="urn:microsoft.com/office/officeart/2005/8/layout/vList5"/>
    <dgm:cxn modelId="{E2A6E432-56AD-4781-A6FC-DC0B54D2E008}"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9.xml><?xml version="1.0" encoding="utf-8"?>
<dgm:dataModel xmlns:dgm="http://schemas.openxmlformats.org/drawingml/2006/diagram" xmlns:a="http://schemas.openxmlformats.org/drawingml/2006/main">
  <dgm:ptLst>
    <dgm:pt modelId="{A460CF16-8285-4C3E-B552-4911DB646693}" type="doc">
      <dgm:prSet loTypeId="urn:microsoft.com/office/officeart/2005/8/layout/bList2#12" loCatId="list" qsTypeId="urn:microsoft.com/office/officeart/2005/8/quickstyle/3d4" qsCatId="3D" csTypeId="urn:microsoft.com/office/officeart/2005/8/colors/accent1_2" csCatId="accent1" phldr="1"/>
      <dgm:spPr/>
      <dgm:t>
        <a:bodyPr/>
        <a:lstStyle/>
        <a:p>
          <a:endParaRPr lang="zh-CN" altLang="en-US"/>
        </a:p>
      </dgm:t>
    </dgm:pt>
    <dgm:pt modelId="{301E1B59-0F04-45CB-A843-02B26777640E}">
      <dgm:prSet phldrT="[文本]" custT="1"/>
      <dgm:spPr/>
      <dgm:t>
        <a:bodyPr/>
        <a:lstStyle/>
        <a:p>
          <a:r>
            <a:rPr lang="zh-CN" altLang="en-US" sz="4000" b="1" dirty="0" smtClean="0"/>
            <a:t>业务定义</a:t>
          </a:r>
        </a:p>
      </dgm:t>
    </dgm:pt>
    <dgm:pt modelId="{E3CECB16-F4AA-472E-82E1-1A9E59AD2ABD}" type="parTrans" cxnId="{E318EF90-579A-4710-A1B9-998A906AA00B}">
      <dgm:prSet/>
      <dgm:spPr/>
      <dgm:t>
        <a:bodyPr/>
        <a:lstStyle/>
        <a:p>
          <a:endParaRPr lang="zh-CN" altLang="en-US"/>
        </a:p>
      </dgm:t>
    </dgm:pt>
    <dgm:pt modelId="{472F2FDC-4A80-4FB7-9E7F-FF9C9CB52883}" type="sibTrans" cxnId="{E318EF90-579A-4710-A1B9-998A906AA00B}">
      <dgm:prSet/>
      <dgm:spPr/>
      <dgm:t>
        <a:bodyPr/>
        <a:lstStyle/>
        <a:p>
          <a:endParaRPr lang="zh-CN" altLang="en-US"/>
        </a:p>
      </dgm:t>
    </dgm:pt>
    <dgm:pt modelId="{7D320D0D-0D24-4E85-9FCB-F98850160A37}">
      <dgm:prSet phldrT="[文本]" custT="1"/>
      <dgm:spPr/>
      <dgm:t>
        <a:bodyPr anchor="ctr"/>
        <a:lstStyle/>
        <a:p>
          <a:pPr algn="l"/>
          <a:r>
            <a:rPr lang="zh-CN" sz="2000" dirty="0" smtClean="0"/>
            <a:t>境内再投资是指境内主体以其境内直接投资项下外汇账户内资金或其他合法外汇资金在境内投资或设立企业（即被投资者）时，被投资者应到注册地银行申请办理接收境内再投资基本信息登记。</a:t>
          </a:r>
          <a:endParaRPr lang="zh-CN" altLang="en-US" sz="2000" dirty="0">
            <a:latin typeface="宋体" pitchFamily="2" charset="-122"/>
            <a:ea typeface="宋体" pitchFamily="2" charset="-122"/>
          </a:endParaRPr>
        </a:p>
      </dgm:t>
    </dgm:pt>
    <dgm:pt modelId="{99421653-95D7-4E31-A5C9-3DB6D1F42AAD}" type="parTrans" cxnId="{964C6F37-CF6C-49E2-BC91-8A21F397A4D8}">
      <dgm:prSet/>
      <dgm:spPr/>
      <dgm:t>
        <a:bodyPr/>
        <a:lstStyle/>
        <a:p>
          <a:endParaRPr lang="zh-CN" altLang="en-US"/>
        </a:p>
      </dgm:t>
    </dgm:pt>
    <dgm:pt modelId="{584D1B93-B774-45C6-B803-AB980BED5B21}" type="sibTrans" cxnId="{964C6F37-CF6C-49E2-BC91-8A21F397A4D8}">
      <dgm:prSet/>
      <dgm:spPr/>
      <dgm:t>
        <a:bodyPr/>
        <a:lstStyle/>
        <a:p>
          <a:endParaRPr lang="zh-CN" altLang="en-US"/>
        </a:p>
      </dgm:t>
    </dgm:pt>
    <dgm:pt modelId="{10150832-4104-400D-AE09-E6293B95F024}" type="pres">
      <dgm:prSet presAssocID="{A460CF16-8285-4C3E-B552-4911DB646693}" presName="diagram" presStyleCnt="0">
        <dgm:presLayoutVars>
          <dgm:dir/>
          <dgm:animLvl val="lvl"/>
          <dgm:resizeHandles val="exact"/>
        </dgm:presLayoutVars>
      </dgm:prSet>
      <dgm:spPr/>
      <dgm:t>
        <a:bodyPr/>
        <a:lstStyle/>
        <a:p>
          <a:endParaRPr lang="zh-CN" altLang="en-US"/>
        </a:p>
      </dgm:t>
    </dgm:pt>
    <dgm:pt modelId="{8F7E9588-E7E0-4F84-A566-2EEC34697833}" type="pres">
      <dgm:prSet presAssocID="{301E1B59-0F04-45CB-A843-02B26777640E}" presName="compNode" presStyleCnt="0"/>
      <dgm:spPr/>
      <dgm:t>
        <a:bodyPr/>
        <a:lstStyle/>
        <a:p>
          <a:endParaRPr lang="zh-CN" altLang="en-US"/>
        </a:p>
      </dgm:t>
    </dgm:pt>
    <dgm:pt modelId="{485B675F-5202-4AEA-B923-BAF68BFF1D10}" type="pres">
      <dgm:prSet presAssocID="{301E1B59-0F04-45CB-A843-02B26777640E}" presName="childRect" presStyleLbl="bgAcc1" presStyleIdx="0" presStyleCnt="1" custScaleX="157745" custLinFactNeighborY="-1525">
        <dgm:presLayoutVars>
          <dgm:bulletEnabled val="1"/>
        </dgm:presLayoutVars>
      </dgm:prSet>
      <dgm:spPr/>
      <dgm:t>
        <a:bodyPr/>
        <a:lstStyle/>
        <a:p>
          <a:endParaRPr lang="zh-CN" altLang="en-US"/>
        </a:p>
      </dgm:t>
    </dgm:pt>
    <dgm:pt modelId="{36B1C840-596C-4F5A-B4E1-0A5BA653A082}" type="pres">
      <dgm:prSet presAssocID="{301E1B59-0F04-45CB-A843-02B26777640E}" presName="parentText" presStyleLbl="node1" presStyleIdx="0" presStyleCnt="0">
        <dgm:presLayoutVars>
          <dgm:chMax val="0"/>
          <dgm:bulletEnabled val="1"/>
        </dgm:presLayoutVars>
      </dgm:prSet>
      <dgm:spPr/>
      <dgm:t>
        <a:bodyPr/>
        <a:lstStyle/>
        <a:p>
          <a:endParaRPr lang="zh-CN" altLang="en-US"/>
        </a:p>
      </dgm:t>
    </dgm:pt>
    <dgm:pt modelId="{A6208E11-A9D0-45AE-8498-2DD180457CA3}" type="pres">
      <dgm:prSet presAssocID="{301E1B59-0F04-45CB-A843-02B26777640E}" presName="parentRect" presStyleLbl="alignNode1" presStyleIdx="0" presStyleCnt="1" custScaleX="157957"/>
      <dgm:spPr/>
      <dgm:t>
        <a:bodyPr/>
        <a:lstStyle/>
        <a:p>
          <a:endParaRPr lang="zh-CN" altLang="en-US"/>
        </a:p>
      </dgm:t>
    </dgm:pt>
    <dgm:pt modelId="{8B1E01AC-533D-4647-BF5F-147E4540F057}" type="pres">
      <dgm:prSet presAssocID="{301E1B59-0F04-45CB-A843-02B26777640E}" presName="adorn" presStyleLbl="fgAccFollowNode1" presStyleIdx="0" presStyleCnt="1" custFlipVert="1" custScaleX="2830" custScaleY="2643" custLinFactX="9631" custLinFactNeighborX="100000" custLinFactNeighborY="3252"/>
      <dgm:spPr/>
      <dgm:t>
        <a:bodyPr/>
        <a:lstStyle/>
        <a:p>
          <a:endParaRPr lang="zh-CN" altLang="en-US"/>
        </a:p>
      </dgm:t>
    </dgm:pt>
  </dgm:ptLst>
  <dgm:cxnLst>
    <dgm:cxn modelId="{8D730612-32CA-48D1-BD04-FD6E9094503F}" type="presOf" srcId="{7D320D0D-0D24-4E85-9FCB-F98850160A37}" destId="{485B675F-5202-4AEA-B923-BAF68BFF1D10}" srcOrd="0" destOrd="0" presId="urn:microsoft.com/office/officeart/2005/8/layout/bList2#12"/>
    <dgm:cxn modelId="{552D70B8-0554-4361-B9AE-2C956253C9FF}" type="presOf" srcId="{A460CF16-8285-4C3E-B552-4911DB646693}" destId="{10150832-4104-400D-AE09-E6293B95F024}" srcOrd="0" destOrd="0" presId="urn:microsoft.com/office/officeart/2005/8/layout/bList2#12"/>
    <dgm:cxn modelId="{E318EF90-579A-4710-A1B9-998A906AA00B}" srcId="{A460CF16-8285-4C3E-B552-4911DB646693}" destId="{301E1B59-0F04-45CB-A843-02B26777640E}" srcOrd="0" destOrd="0" parTransId="{E3CECB16-F4AA-472E-82E1-1A9E59AD2ABD}" sibTransId="{472F2FDC-4A80-4FB7-9E7F-FF9C9CB52883}"/>
    <dgm:cxn modelId="{964C6F37-CF6C-49E2-BC91-8A21F397A4D8}" srcId="{301E1B59-0F04-45CB-A843-02B26777640E}" destId="{7D320D0D-0D24-4E85-9FCB-F98850160A37}" srcOrd="0" destOrd="0" parTransId="{99421653-95D7-4E31-A5C9-3DB6D1F42AAD}" sibTransId="{584D1B93-B774-45C6-B803-AB980BED5B21}"/>
    <dgm:cxn modelId="{19EDCD63-9BDE-47A2-940A-7707F18EAEBF}" type="presOf" srcId="{301E1B59-0F04-45CB-A843-02B26777640E}" destId="{A6208E11-A9D0-45AE-8498-2DD180457CA3}" srcOrd="1" destOrd="0" presId="urn:microsoft.com/office/officeart/2005/8/layout/bList2#12"/>
    <dgm:cxn modelId="{FCAA136B-1B5F-47C8-86CA-5D27C9CEF9B3}" type="presOf" srcId="{301E1B59-0F04-45CB-A843-02B26777640E}" destId="{36B1C840-596C-4F5A-B4E1-0A5BA653A082}" srcOrd="0" destOrd="0" presId="urn:microsoft.com/office/officeart/2005/8/layout/bList2#12"/>
    <dgm:cxn modelId="{BB281BA6-7F9C-4475-A8DE-1D4D58860C72}" type="presParOf" srcId="{10150832-4104-400D-AE09-E6293B95F024}" destId="{8F7E9588-E7E0-4F84-A566-2EEC34697833}" srcOrd="0" destOrd="0" presId="urn:microsoft.com/office/officeart/2005/8/layout/bList2#12"/>
    <dgm:cxn modelId="{38B0079F-3335-4A03-81AB-F2D8BECE6BA4}" type="presParOf" srcId="{8F7E9588-E7E0-4F84-A566-2EEC34697833}" destId="{485B675F-5202-4AEA-B923-BAF68BFF1D10}" srcOrd="0" destOrd="0" presId="urn:microsoft.com/office/officeart/2005/8/layout/bList2#12"/>
    <dgm:cxn modelId="{5C6880D8-44A6-41CA-8CCC-3896A4A3FFE6}" type="presParOf" srcId="{8F7E9588-E7E0-4F84-A566-2EEC34697833}" destId="{36B1C840-596C-4F5A-B4E1-0A5BA653A082}" srcOrd="1" destOrd="0" presId="urn:microsoft.com/office/officeart/2005/8/layout/bList2#12"/>
    <dgm:cxn modelId="{44470D15-A18C-4869-977B-858BFD2B298E}" type="presParOf" srcId="{8F7E9588-E7E0-4F84-A566-2EEC34697833}" destId="{A6208E11-A9D0-45AE-8498-2DD180457CA3}" srcOrd="2" destOrd="0" presId="urn:microsoft.com/office/officeart/2005/8/layout/bList2#12"/>
    <dgm:cxn modelId="{DC18EC6D-5447-450D-AA25-61354A26CF46}" type="presParOf" srcId="{8F7E9588-E7E0-4F84-A566-2EEC34697833}" destId="{8B1E01AC-533D-4647-BF5F-147E4540F057}" srcOrd="3" destOrd="0" presId="urn:microsoft.com/office/officeart/2005/8/layout/bList2#1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B80D102-DCB0-4176-95A5-F73565AB462E}"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zh-CN" altLang="en-US"/>
        </a:p>
      </dgm:t>
    </dgm:pt>
    <dgm:pt modelId="{CA0B5E02-08F9-44F1-A202-8946671B6410}">
      <dgm:prSet phldrT="[文本]"/>
      <dgm:spPr/>
      <dgm:t>
        <a:bodyPr/>
        <a:lstStyle/>
        <a:p>
          <a:r>
            <a:rPr lang="en-US" altLang="zh-CN" b="1" dirty="0" smtClean="0"/>
            <a:t>1</a:t>
          </a:r>
          <a:r>
            <a:rPr lang="zh-CN" altLang="en-US" b="1" dirty="0" smtClean="0"/>
            <a:t>、</a:t>
          </a:r>
          <a:r>
            <a:rPr lang="zh-CN" dirty="0" smtClean="0"/>
            <a:t>客户准入</a:t>
          </a:r>
          <a:endParaRPr lang="zh-CN" altLang="en-US" dirty="0"/>
        </a:p>
      </dgm:t>
    </dgm:pt>
    <dgm:pt modelId="{D19E49F4-861A-4FF9-AE51-5AD447A78E2B}" type="parTrans" cxnId="{78AD904A-8A89-4BA5-BBD5-D7237070CA52}">
      <dgm:prSet/>
      <dgm:spPr/>
      <dgm:t>
        <a:bodyPr/>
        <a:lstStyle/>
        <a:p>
          <a:endParaRPr lang="zh-CN" altLang="en-US"/>
        </a:p>
      </dgm:t>
    </dgm:pt>
    <dgm:pt modelId="{16818A17-00E7-4EC7-8725-8F0DF2A2EDC5}" type="sibTrans" cxnId="{78AD904A-8A89-4BA5-BBD5-D7237070CA52}">
      <dgm:prSet/>
      <dgm:spPr/>
      <dgm:t>
        <a:bodyPr/>
        <a:lstStyle/>
        <a:p>
          <a:endParaRPr lang="zh-CN" altLang="en-US"/>
        </a:p>
      </dgm:t>
    </dgm:pt>
    <dgm:pt modelId="{76BD5D85-C228-4DF2-9632-E8CB507349BA}">
      <dgm:prSet phldrT="[文本]"/>
      <dgm:spPr/>
      <dgm:t>
        <a:bodyPr/>
        <a:lstStyle/>
        <a:p>
          <a:r>
            <a:rPr lang="en-US" altLang="zh-CN" b="1" smtClean="0"/>
            <a:t>2</a:t>
          </a:r>
          <a:r>
            <a:rPr lang="zh-CN" altLang="en-US" b="1" smtClean="0"/>
            <a:t>、</a:t>
          </a:r>
          <a:r>
            <a:rPr lang="zh-CN" smtClean="0"/>
            <a:t>客户分类</a:t>
          </a:r>
          <a:endParaRPr lang="zh-CN" altLang="en-US" dirty="0"/>
        </a:p>
      </dgm:t>
    </dgm:pt>
    <dgm:pt modelId="{067684FB-361F-49BB-B407-6CFAD302D88F}" type="parTrans" cxnId="{3E94D93D-9508-4456-8FDF-D8D8E0F1D843}">
      <dgm:prSet/>
      <dgm:spPr/>
      <dgm:t>
        <a:bodyPr/>
        <a:lstStyle/>
        <a:p>
          <a:endParaRPr lang="zh-CN" altLang="en-US"/>
        </a:p>
      </dgm:t>
    </dgm:pt>
    <dgm:pt modelId="{9650732D-A4CA-4A47-9681-F05F57D03709}" type="sibTrans" cxnId="{3E94D93D-9508-4456-8FDF-D8D8E0F1D843}">
      <dgm:prSet/>
      <dgm:spPr/>
      <dgm:t>
        <a:bodyPr/>
        <a:lstStyle/>
        <a:p>
          <a:endParaRPr lang="zh-CN" altLang="en-US"/>
        </a:p>
      </dgm:t>
    </dgm:pt>
    <dgm:pt modelId="{8EDB1777-2DFC-4ED2-9621-1342ECEA106A}">
      <dgm:prSet phldrT="[文本]"/>
      <dgm:spPr/>
      <dgm:t>
        <a:bodyPr/>
        <a:lstStyle/>
        <a:p>
          <a:r>
            <a:rPr lang="en-US" altLang="zh-CN" b="1" dirty="0" smtClean="0"/>
            <a:t>3</a:t>
          </a:r>
          <a:r>
            <a:rPr lang="zh-CN" altLang="en-US" b="1" dirty="0" smtClean="0"/>
            <a:t>、</a:t>
          </a:r>
          <a:r>
            <a:rPr lang="zh-CN" dirty="0" smtClean="0"/>
            <a:t>业务审核</a:t>
          </a:r>
          <a:endParaRPr lang="zh-CN" altLang="en-US" dirty="0"/>
        </a:p>
      </dgm:t>
    </dgm:pt>
    <dgm:pt modelId="{EBC13000-C1F7-4CB8-A53D-B74BC29EDD69}" type="parTrans" cxnId="{98A0C2A7-5583-480D-9AAE-8AD61BFC06B6}">
      <dgm:prSet/>
      <dgm:spPr/>
      <dgm:t>
        <a:bodyPr/>
        <a:lstStyle/>
        <a:p>
          <a:endParaRPr lang="zh-CN" altLang="en-US"/>
        </a:p>
      </dgm:t>
    </dgm:pt>
    <dgm:pt modelId="{7B767194-01CD-47F9-8FBA-05C55F2F4555}" type="sibTrans" cxnId="{98A0C2A7-5583-480D-9AAE-8AD61BFC06B6}">
      <dgm:prSet/>
      <dgm:spPr/>
      <dgm:t>
        <a:bodyPr/>
        <a:lstStyle/>
        <a:p>
          <a:endParaRPr lang="zh-CN" altLang="en-US"/>
        </a:p>
      </dgm:t>
    </dgm:pt>
    <dgm:pt modelId="{4B2197F4-CD25-44D7-9409-00AB547C2EFC}">
      <dgm:prSet phldrT="[文本]"/>
      <dgm:spPr/>
      <dgm:t>
        <a:bodyPr/>
        <a:lstStyle/>
        <a:p>
          <a:r>
            <a:rPr lang="en-US" altLang="zh-CN" b="1" dirty="0" smtClean="0"/>
            <a:t>4</a:t>
          </a:r>
          <a:r>
            <a:rPr lang="zh-CN" altLang="en-US" b="1" dirty="0" smtClean="0"/>
            <a:t>、</a:t>
          </a:r>
          <a:r>
            <a:rPr lang="zh-CN" dirty="0" smtClean="0"/>
            <a:t>风险提示</a:t>
          </a:r>
          <a:endParaRPr lang="zh-CN" altLang="en-US" dirty="0"/>
        </a:p>
      </dgm:t>
    </dgm:pt>
    <dgm:pt modelId="{9608DAA8-BE1B-453F-AF61-B23B19EB948D}" type="parTrans" cxnId="{55065180-94EC-4E6F-AAAD-1106676D8A02}">
      <dgm:prSet/>
      <dgm:spPr/>
      <dgm:t>
        <a:bodyPr/>
        <a:lstStyle/>
        <a:p>
          <a:endParaRPr lang="zh-CN" altLang="en-US"/>
        </a:p>
      </dgm:t>
    </dgm:pt>
    <dgm:pt modelId="{1CBE3680-4D12-417B-9CF8-57DD3D5EEBF2}" type="sibTrans" cxnId="{55065180-94EC-4E6F-AAAD-1106676D8A02}">
      <dgm:prSet/>
      <dgm:spPr/>
      <dgm:t>
        <a:bodyPr/>
        <a:lstStyle/>
        <a:p>
          <a:endParaRPr lang="zh-CN" altLang="en-US"/>
        </a:p>
      </dgm:t>
    </dgm:pt>
    <dgm:pt modelId="{AE701FE5-0EF6-4BFB-9563-D825B796E452}">
      <dgm:prSet phldrT="[文本]"/>
      <dgm:spPr/>
      <dgm:t>
        <a:bodyPr/>
        <a:lstStyle/>
        <a:p>
          <a:r>
            <a:rPr lang="en-US" altLang="zh-CN" b="1" dirty="0" smtClean="0"/>
            <a:t>5</a:t>
          </a:r>
          <a:r>
            <a:rPr lang="zh-CN" altLang="en-US" b="1" dirty="0" smtClean="0"/>
            <a:t>、</a:t>
          </a:r>
          <a:r>
            <a:rPr lang="zh-CN" dirty="0" smtClean="0"/>
            <a:t>持续监测</a:t>
          </a:r>
          <a:endParaRPr lang="zh-CN" altLang="en-US" dirty="0"/>
        </a:p>
      </dgm:t>
    </dgm:pt>
    <dgm:pt modelId="{B0D78028-C1E6-4431-A54E-61939326ED13}" type="parTrans" cxnId="{66F4FB1F-B3BF-44B1-AA4A-1CBA6ACE8BBC}">
      <dgm:prSet/>
      <dgm:spPr/>
      <dgm:t>
        <a:bodyPr/>
        <a:lstStyle/>
        <a:p>
          <a:endParaRPr lang="zh-CN" altLang="en-US"/>
        </a:p>
      </dgm:t>
    </dgm:pt>
    <dgm:pt modelId="{BC8D44A1-E330-407E-ACE2-CEC5E7353275}" type="sibTrans" cxnId="{66F4FB1F-B3BF-44B1-AA4A-1CBA6ACE8BBC}">
      <dgm:prSet/>
      <dgm:spPr/>
      <dgm:t>
        <a:bodyPr/>
        <a:lstStyle/>
        <a:p>
          <a:endParaRPr lang="zh-CN" altLang="en-US"/>
        </a:p>
      </dgm:t>
    </dgm:pt>
    <dgm:pt modelId="{BB1D42F6-8B7C-4A6B-BAFD-BAE06D25F547}" type="pres">
      <dgm:prSet presAssocID="{6B80D102-DCB0-4176-95A5-F73565AB462E}" presName="linear" presStyleCnt="0">
        <dgm:presLayoutVars>
          <dgm:dir/>
          <dgm:animLvl val="lvl"/>
          <dgm:resizeHandles val="exact"/>
        </dgm:presLayoutVars>
      </dgm:prSet>
      <dgm:spPr/>
      <dgm:t>
        <a:bodyPr/>
        <a:lstStyle/>
        <a:p>
          <a:endParaRPr lang="zh-CN" altLang="en-US"/>
        </a:p>
      </dgm:t>
    </dgm:pt>
    <dgm:pt modelId="{D759D776-0015-4B3C-86AC-D23C1C05D6A8}" type="pres">
      <dgm:prSet presAssocID="{CA0B5E02-08F9-44F1-A202-8946671B6410}" presName="parentLin" presStyleCnt="0"/>
      <dgm:spPr/>
    </dgm:pt>
    <dgm:pt modelId="{BA987DD7-DCD5-4918-B4AE-306704CC6D40}" type="pres">
      <dgm:prSet presAssocID="{CA0B5E02-08F9-44F1-A202-8946671B6410}" presName="parentLeftMargin" presStyleLbl="node1" presStyleIdx="0" presStyleCnt="5"/>
      <dgm:spPr/>
      <dgm:t>
        <a:bodyPr/>
        <a:lstStyle/>
        <a:p>
          <a:endParaRPr lang="zh-CN" altLang="en-US"/>
        </a:p>
      </dgm:t>
    </dgm:pt>
    <dgm:pt modelId="{89561208-F2ED-43E0-832E-00E649F60FE9}" type="pres">
      <dgm:prSet presAssocID="{CA0B5E02-08F9-44F1-A202-8946671B6410}" presName="parentText" presStyleLbl="node1" presStyleIdx="0" presStyleCnt="5" custScaleX="69318">
        <dgm:presLayoutVars>
          <dgm:chMax val="0"/>
          <dgm:bulletEnabled val="1"/>
        </dgm:presLayoutVars>
      </dgm:prSet>
      <dgm:spPr/>
      <dgm:t>
        <a:bodyPr/>
        <a:lstStyle/>
        <a:p>
          <a:endParaRPr lang="zh-CN" altLang="en-US"/>
        </a:p>
      </dgm:t>
    </dgm:pt>
    <dgm:pt modelId="{A3152826-7648-4F2B-B0A9-ADAD862762FD}" type="pres">
      <dgm:prSet presAssocID="{CA0B5E02-08F9-44F1-A202-8946671B6410}" presName="negativeSpace" presStyleCnt="0"/>
      <dgm:spPr/>
    </dgm:pt>
    <dgm:pt modelId="{9036EF88-812F-4036-B972-4F6668693C92}" type="pres">
      <dgm:prSet presAssocID="{CA0B5E02-08F9-44F1-A202-8946671B6410}" presName="childText" presStyleLbl="conFgAcc1" presStyleIdx="0" presStyleCnt="5" custScaleX="73963">
        <dgm:presLayoutVars>
          <dgm:bulletEnabled val="1"/>
        </dgm:presLayoutVars>
      </dgm:prSet>
      <dgm:spPr/>
    </dgm:pt>
    <dgm:pt modelId="{04F7CA46-F1CB-4E74-AE9B-01839CFD7F3C}" type="pres">
      <dgm:prSet presAssocID="{16818A17-00E7-4EC7-8725-8F0DF2A2EDC5}" presName="spaceBetweenRectangles" presStyleCnt="0"/>
      <dgm:spPr/>
    </dgm:pt>
    <dgm:pt modelId="{07B67913-01F0-4885-8AC6-A9E0540BFD97}" type="pres">
      <dgm:prSet presAssocID="{76BD5D85-C228-4DF2-9632-E8CB507349BA}" presName="parentLin" presStyleCnt="0"/>
      <dgm:spPr/>
    </dgm:pt>
    <dgm:pt modelId="{34E161CB-8384-4BCB-A7A2-B1A1330AF8A0}" type="pres">
      <dgm:prSet presAssocID="{76BD5D85-C228-4DF2-9632-E8CB507349BA}" presName="parentLeftMargin" presStyleLbl="node1" presStyleIdx="0" presStyleCnt="5"/>
      <dgm:spPr/>
      <dgm:t>
        <a:bodyPr/>
        <a:lstStyle/>
        <a:p>
          <a:endParaRPr lang="zh-CN" altLang="en-US"/>
        </a:p>
      </dgm:t>
    </dgm:pt>
    <dgm:pt modelId="{6C2548F0-6C04-48EF-B08F-26AC46DB1B09}" type="pres">
      <dgm:prSet presAssocID="{76BD5D85-C228-4DF2-9632-E8CB507349BA}" presName="parentText" presStyleLbl="node1" presStyleIdx="1" presStyleCnt="5" custScaleX="69318">
        <dgm:presLayoutVars>
          <dgm:chMax val="0"/>
          <dgm:bulletEnabled val="1"/>
        </dgm:presLayoutVars>
      </dgm:prSet>
      <dgm:spPr/>
      <dgm:t>
        <a:bodyPr/>
        <a:lstStyle/>
        <a:p>
          <a:endParaRPr lang="zh-CN" altLang="en-US"/>
        </a:p>
      </dgm:t>
    </dgm:pt>
    <dgm:pt modelId="{A0AE6640-6DAE-40BD-BE8C-A7AFBDDA9919}" type="pres">
      <dgm:prSet presAssocID="{76BD5D85-C228-4DF2-9632-E8CB507349BA}" presName="negativeSpace" presStyleCnt="0"/>
      <dgm:spPr/>
    </dgm:pt>
    <dgm:pt modelId="{59D31E5C-8675-46C5-8859-E5E549815097}" type="pres">
      <dgm:prSet presAssocID="{76BD5D85-C228-4DF2-9632-E8CB507349BA}" presName="childText" presStyleLbl="conFgAcc1" presStyleIdx="1" presStyleCnt="5" custScaleX="73963">
        <dgm:presLayoutVars>
          <dgm:bulletEnabled val="1"/>
        </dgm:presLayoutVars>
      </dgm:prSet>
      <dgm:spPr/>
    </dgm:pt>
    <dgm:pt modelId="{D5D82EA9-972C-4289-B069-C3947F12329B}" type="pres">
      <dgm:prSet presAssocID="{9650732D-A4CA-4A47-9681-F05F57D03709}" presName="spaceBetweenRectangles" presStyleCnt="0"/>
      <dgm:spPr/>
    </dgm:pt>
    <dgm:pt modelId="{15CEFA9E-8EEB-4928-9588-94814F5C80FD}" type="pres">
      <dgm:prSet presAssocID="{8EDB1777-2DFC-4ED2-9621-1342ECEA106A}" presName="parentLin" presStyleCnt="0"/>
      <dgm:spPr/>
    </dgm:pt>
    <dgm:pt modelId="{66D220EC-62E4-43EF-8F9C-0ADBC97086D6}" type="pres">
      <dgm:prSet presAssocID="{8EDB1777-2DFC-4ED2-9621-1342ECEA106A}" presName="parentLeftMargin" presStyleLbl="node1" presStyleIdx="1" presStyleCnt="5"/>
      <dgm:spPr/>
      <dgm:t>
        <a:bodyPr/>
        <a:lstStyle/>
        <a:p>
          <a:endParaRPr lang="zh-CN" altLang="en-US"/>
        </a:p>
      </dgm:t>
    </dgm:pt>
    <dgm:pt modelId="{9E0B9412-B36C-44BB-9FDD-1A592758325E}" type="pres">
      <dgm:prSet presAssocID="{8EDB1777-2DFC-4ED2-9621-1342ECEA106A}" presName="parentText" presStyleLbl="node1" presStyleIdx="2" presStyleCnt="5" custScaleX="69318">
        <dgm:presLayoutVars>
          <dgm:chMax val="0"/>
          <dgm:bulletEnabled val="1"/>
        </dgm:presLayoutVars>
      </dgm:prSet>
      <dgm:spPr/>
      <dgm:t>
        <a:bodyPr/>
        <a:lstStyle/>
        <a:p>
          <a:endParaRPr lang="zh-CN" altLang="en-US"/>
        </a:p>
      </dgm:t>
    </dgm:pt>
    <dgm:pt modelId="{BB09845D-65DB-4E10-AFE8-497B05ADDD7C}" type="pres">
      <dgm:prSet presAssocID="{8EDB1777-2DFC-4ED2-9621-1342ECEA106A}" presName="negativeSpace" presStyleCnt="0"/>
      <dgm:spPr/>
    </dgm:pt>
    <dgm:pt modelId="{0B5A62DE-1098-4C8F-B818-1064624DFBFB}" type="pres">
      <dgm:prSet presAssocID="{8EDB1777-2DFC-4ED2-9621-1342ECEA106A}" presName="childText" presStyleLbl="conFgAcc1" presStyleIdx="2" presStyleCnt="5" custScaleX="73963">
        <dgm:presLayoutVars>
          <dgm:bulletEnabled val="1"/>
        </dgm:presLayoutVars>
      </dgm:prSet>
      <dgm:spPr/>
    </dgm:pt>
    <dgm:pt modelId="{2D04F51A-CC8A-458C-B5CC-82F2686C0C61}" type="pres">
      <dgm:prSet presAssocID="{7B767194-01CD-47F9-8FBA-05C55F2F4555}" presName="spaceBetweenRectangles" presStyleCnt="0"/>
      <dgm:spPr/>
    </dgm:pt>
    <dgm:pt modelId="{73C84C72-1112-45CE-860A-564976AB43B9}" type="pres">
      <dgm:prSet presAssocID="{4B2197F4-CD25-44D7-9409-00AB547C2EFC}" presName="parentLin" presStyleCnt="0"/>
      <dgm:spPr/>
    </dgm:pt>
    <dgm:pt modelId="{640E4B91-001B-438B-93F6-FA65F30E8861}" type="pres">
      <dgm:prSet presAssocID="{4B2197F4-CD25-44D7-9409-00AB547C2EFC}" presName="parentLeftMargin" presStyleLbl="node1" presStyleIdx="2" presStyleCnt="5"/>
      <dgm:spPr/>
      <dgm:t>
        <a:bodyPr/>
        <a:lstStyle/>
        <a:p>
          <a:endParaRPr lang="zh-CN" altLang="en-US"/>
        </a:p>
      </dgm:t>
    </dgm:pt>
    <dgm:pt modelId="{F30793D7-F14E-4B73-B484-47547FC408FF}" type="pres">
      <dgm:prSet presAssocID="{4B2197F4-CD25-44D7-9409-00AB547C2EFC}" presName="parentText" presStyleLbl="node1" presStyleIdx="3" presStyleCnt="5" custScaleX="69318">
        <dgm:presLayoutVars>
          <dgm:chMax val="0"/>
          <dgm:bulletEnabled val="1"/>
        </dgm:presLayoutVars>
      </dgm:prSet>
      <dgm:spPr/>
      <dgm:t>
        <a:bodyPr/>
        <a:lstStyle/>
        <a:p>
          <a:endParaRPr lang="zh-CN" altLang="en-US"/>
        </a:p>
      </dgm:t>
    </dgm:pt>
    <dgm:pt modelId="{008E11FA-5882-4707-B174-7E3A13FA1586}" type="pres">
      <dgm:prSet presAssocID="{4B2197F4-CD25-44D7-9409-00AB547C2EFC}" presName="negativeSpace" presStyleCnt="0"/>
      <dgm:spPr/>
    </dgm:pt>
    <dgm:pt modelId="{9674596B-8C7B-42F0-A395-B3C3A0E17988}" type="pres">
      <dgm:prSet presAssocID="{4B2197F4-CD25-44D7-9409-00AB547C2EFC}" presName="childText" presStyleLbl="conFgAcc1" presStyleIdx="3" presStyleCnt="5" custScaleX="73963">
        <dgm:presLayoutVars>
          <dgm:bulletEnabled val="1"/>
        </dgm:presLayoutVars>
      </dgm:prSet>
      <dgm:spPr/>
    </dgm:pt>
    <dgm:pt modelId="{B189BA23-F8EF-4C6B-92D5-4D7444F15C4F}" type="pres">
      <dgm:prSet presAssocID="{1CBE3680-4D12-417B-9CF8-57DD3D5EEBF2}" presName="spaceBetweenRectangles" presStyleCnt="0"/>
      <dgm:spPr/>
    </dgm:pt>
    <dgm:pt modelId="{99E78891-583B-4E43-81A9-50387FB82DE2}" type="pres">
      <dgm:prSet presAssocID="{AE701FE5-0EF6-4BFB-9563-D825B796E452}" presName="parentLin" presStyleCnt="0"/>
      <dgm:spPr/>
    </dgm:pt>
    <dgm:pt modelId="{977F9AAE-0DB2-4A31-A825-A24271221BB7}" type="pres">
      <dgm:prSet presAssocID="{AE701FE5-0EF6-4BFB-9563-D825B796E452}" presName="parentLeftMargin" presStyleLbl="node1" presStyleIdx="3" presStyleCnt="5"/>
      <dgm:spPr/>
      <dgm:t>
        <a:bodyPr/>
        <a:lstStyle/>
        <a:p>
          <a:endParaRPr lang="zh-CN" altLang="en-US"/>
        </a:p>
      </dgm:t>
    </dgm:pt>
    <dgm:pt modelId="{B85F29D1-62EC-41D9-B275-57832FFD674F}" type="pres">
      <dgm:prSet presAssocID="{AE701FE5-0EF6-4BFB-9563-D825B796E452}" presName="parentText" presStyleLbl="node1" presStyleIdx="4" presStyleCnt="5" custScaleX="69318">
        <dgm:presLayoutVars>
          <dgm:chMax val="0"/>
          <dgm:bulletEnabled val="1"/>
        </dgm:presLayoutVars>
      </dgm:prSet>
      <dgm:spPr/>
      <dgm:t>
        <a:bodyPr/>
        <a:lstStyle/>
        <a:p>
          <a:endParaRPr lang="zh-CN" altLang="en-US"/>
        </a:p>
      </dgm:t>
    </dgm:pt>
    <dgm:pt modelId="{9CC28C09-C328-4F2A-B393-ED4ECFE97F02}" type="pres">
      <dgm:prSet presAssocID="{AE701FE5-0EF6-4BFB-9563-D825B796E452}" presName="negativeSpace" presStyleCnt="0"/>
      <dgm:spPr/>
    </dgm:pt>
    <dgm:pt modelId="{23F3B3C5-A3E2-4C16-9909-CD28124749EE}" type="pres">
      <dgm:prSet presAssocID="{AE701FE5-0EF6-4BFB-9563-D825B796E452}" presName="childText" presStyleLbl="conFgAcc1" presStyleIdx="4" presStyleCnt="5" custScaleX="73963">
        <dgm:presLayoutVars>
          <dgm:bulletEnabled val="1"/>
        </dgm:presLayoutVars>
      </dgm:prSet>
      <dgm:spPr/>
    </dgm:pt>
  </dgm:ptLst>
  <dgm:cxnLst>
    <dgm:cxn modelId="{AE16B807-9FE0-4543-B76F-52E583448A88}" type="presOf" srcId="{8EDB1777-2DFC-4ED2-9621-1342ECEA106A}" destId="{66D220EC-62E4-43EF-8F9C-0ADBC97086D6}" srcOrd="0" destOrd="0" presId="urn:microsoft.com/office/officeart/2005/8/layout/list1"/>
    <dgm:cxn modelId="{6C3B0505-A9A6-44CC-8956-410BCD4012B5}" type="presOf" srcId="{6B80D102-DCB0-4176-95A5-F73565AB462E}" destId="{BB1D42F6-8B7C-4A6B-BAFD-BAE06D25F547}" srcOrd="0" destOrd="0" presId="urn:microsoft.com/office/officeart/2005/8/layout/list1"/>
    <dgm:cxn modelId="{91E7291E-1D2A-4A89-9866-C13077C97F99}" type="presOf" srcId="{AE701FE5-0EF6-4BFB-9563-D825B796E452}" destId="{B85F29D1-62EC-41D9-B275-57832FFD674F}" srcOrd="1" destOrd="0" presId="urn:microsoft.com/office/officeart/2005/8/layout/list1"/>
    <dgm:cxn modelId="{A6400290-50F4-423C-9D85-2257AFB20429}" type="presOf" srcId="{AE701FE5-0EF6-4BFB-9563-D825B796E452}" destId="{977F9AAE-0DB2-4A31-A825-A24271221BB7}" srcOrd="0" destOrd="0" presId="urn:microsoft.com/office/officeart/2005/8/layout/list1"/>
    <dgm:cxn modelId="{3CED52BB-C4B2-4A39-BABA-05D2D700963E}" type="presOf" srcId="{76BD5D85-C228-4DF2-9632-E8CB507349BA}" destId="{34E161CB-8384-4BCB-A7A2-B1A1330AF8A0}" srcOrd="0" destOrd="0" presId="urn:microsoft.com/office/officeart/2005/8/layout/list1"/>
    <dgm:cxn modelId="{8DA6980D-E493-4CCE-A414-BC768EE086DB}" type="presOf" srcId="{4B2197F4-CD25-44D7-9409-00AB547C2EFC}" destId="{640E4B91-001B-438B-93F6-FA65F30E8861}" srcOrd="0" destOrd="0" presId="urn:microsoft.com/office/officeart/2005/8/layout/list1"/>
    <dgm:cxn modelId="{98A0C2A7-5583-480D-9AAE-8AD61BFC06B6}" srcId="{6B80D102-DCB0-4176-95A5-F73565AB462E}" destId="{8EDB1777-2DFC-4ED2-9621-1342ECEA106A}" srcOrd="2" destOrd="0" parTransId="{EBC13000-C1F7-4CB8-A53D-B74BC29EDD69}" sibTransId="{7B767194-01CD-47F9-8FBA-05C55F2F4555}"/>
    <dgm:cxn modelId="{1B688581-1C36-434C-B33C-7A45FEE2A845}" type="presOf" srcId="{8EDB1777-2DFC-4ED2-9621-1342ECEA106A}" destId="{9E0B9412-B36C-44BB-9FDD-1A592758325E}" srcOrd="1" destOrd="0" presId="urn:microsoft.com/office/officeart/2005/8/layout/list1"/>
    <dgm:cxn modelId="{3E94D93D-9508-4456-8FDF-D8D8E0F1D843}" srcId="{6B80D102-DCB0-4176-95A5-F73565AB462E}" destId="{76BD5D85-C228-4DF2-9632-E8CB507349BA}" srcOrd="1" destOrd="0" parTransId="{067684FB-361F-49BB-B407-6CFAD302D88F}" sibTransId="{9650732D-A4CA-4A47-9681-F05F57D03709}"/>
    <dgm:cxn modelId="{66F4FB1F-B3BF-44B1-AA4A-1CBA6ACE8BBC}" srcId="{6B80D102-DCB0-4176-95A5-F73565AB462E}" destId="{AE701FE5-0EF6-4BFB-9563-D825B796E452}" srcOrd="4" destOrd="0" parTransId="{B0D78028-C1E6-4431-A54E-61939326ED13}" sibTransId="{BC8D44A1-E330-407E-ACE2-CEC5E7353275}"/>
    <dgm:cxn modelId="{97829BAC-5CEE-4AFC-9418-60FD6668384E}" type="presOf" srcId="{76BD5D85-C228-4DF2-9632-E8CB507349BA}" destId="{6C2548F0-6C04-48EF-B08F-26AC46DB1B09}" srcOrd="1" destOrd="0" presId="urn:microsoft.com/office/officeart/2005/8/layout/list1"/>
    <dgm:cxn modelId="{78AD904A-8A89-4BA5-BBD5-D7237070CA52}" srcId="{6B80D102-DCB0-4176-95A5-F73565AB462E}" destId="{CA0B5E02-08F9-44F1-A202-8946671B6410}" srcOrd="0" destOrd="0" parTransId="{D19E49F4-861A-4FF9-AE51-5AD447A78E2B}" sibTransId="{16818A17-00E7-4EC7-8725-8F0DF2A2EDC5}"/>
    <dgm:cxn modelId="{281F58EB-B16E-47B1-9FFB-979D2F50960E}" type="presOf" srcId="{CA0B5E02-08F9-44F1-A202-8946671B6410}" destId="{BA987DD7-DCD5-4918-B4AE-306704CC6D40}" srcOrd="0" destOrd="0" presId="urn:microsoft.com/office/officeart/2005/8/layout/list1"/>
    <dgm:cxn modelId="{557528CA-7E58-4EB8-88D0-82FF1404EA28}" type="presOf" srcId="{CA0B5E02-08F9-44F1-A202-8946671B6410}" destId="{89561208-F2ED-43E0-832E-00E649F60FE9}" srcOrd="1" destOrd="0" presId="urn:microsoft.com/office/officeart/2005/8/layout/list1"/>
    <dgm:cxn modelId="{9B22A995-9E8D-44A4-8022-F466BB85AE98}" type="presOf" srcId="{4B2197F4-CD25-44D7-9409-00AB547C2EFC}" destId="{F30793D7-F14E-4B73-B484-47547FC408FF}" srcOrd="1" destOrd="0" presId="urn:microsoft.com/office/officeart/2005/8/layout/list1"/>
    <dgm:cxn modelId="{55065180-94EC-4E6F-AAAD-1106676D8A02}" srcId="{6B80D102-DCB0-4176-95A5-F73565AB462E}" destId="{4B2197F4-CD25-44D7-9409-00AB547C2EFC}" srcOrd="3" destOrd="0" parTransId="{9608DAA8-BE1B-453F-AF61-B23B19EB948D}" sibTransId="{1CBE3680-4D12-417B-9CF8-57DD3D5EEBF2}"/>
    <dgm:cxn modelId="{F5E8D7A8-BB88-4D63-9F0B-442215C74BAC}" type="presParOf" srcId="{BB1D42F6-8B7C-4A6B-BAFD-BAE06D25F547}" destId="{D759D776-0015-4B3C-86AC-D23C1C05D6A8}" srcOrd="0" destOrd="0" presId="urn:microsoft.com/office/officeart/2005/8/layout/list1"/>
    <dgm:cxn modelId="{FEF514EF-1650-459C-9493-37DB5C417EF9}" type="presParOf" srcId="{D759D776-0015-4B3C-86AC-D23C1C05D6A8}" destId="{BA987DD7-DCD5-4918-B4AE-306704CC6D40}" srcOrd="0" destOrd="0" presId="urn:microsoft.com/office/officeart/2005/8/layout/list1"/>
    <dgm:cxn modelId="{C4A31BFE-6D92-4026-A5EB-B18661D4A5A0}" type="presParOf" srcId="{D759D776-0015-4B3C-86AC-D23C1C05D6A8}" destId="{89561208-F2ED-43E0-832E-00E649F60FE9}" srcOrd="1" destOrd="0" presId="urn:microsoft.com/office/officeart/2005/8/layout/list1"/>
    <dgm:cxn modelId="{BD1F1146-DD9F-41EE-AE4C-5E808F6B3D7D}" type="presParOf" srcId="{BB1D42F6-8B7C-4A6B-BAFD-BAE06D25F547}" destId="{A3152826-7648-4F2B-B0A9-ADAD862762FD}" srcOrd="1" destOrd="0" presId="urn:microsoft.com/office/officeart/2005/8/layout/list1"/>
    <dgm:cxn modelId="{DE1376F3-CB97-4142-99FD-BF17C89D1161}" type="presParOf" srcId="{BB1D42F6-8B7C-4A6B-BAFD-BAE06D25F547}" destId="{9036EF88-812F-4036-B972-4F6668693C92}" srcOrd="2" destOrd="0" presId="urn:microsoft.com/office/officeart/2005/8/layout/list1"/>
    <dgm:cxn modelId="{E0BB08EE-6C22-4290-9CA0-42AC17E539E0}" type="presParOf" srcId="{BB1D42F6-8B7C-4A6B-BAFD-BAE06D25F547}" destId="{04F7CA46-F1CB-4E74-AE9B-01839CFD7F3C}" srcOrd="3" destOrd="0" presId="urn:microsoft.com/office/officeart/2005/8/layout/list1"/>
    <dgm:cxn modelId="{6F2DD657-2373-4DF0-95BE-562984DAFC46}" type="presParOf" srcId="{BB1D42F6-8B7C-4A6B-BAFD-BAE06D25F547}" destId="{07B67913-01F0-4885-8AC6-A9E0540BFD97}" srcOrd="4" destOrd="0" presId="urn:microsoft.com/office/officeart/2005/8/layout/list1"/>
    <dgm:cxn modelId="{0D5564C7-44AD-489B-A2E4-C8B81E06BE3D}" type="presParOf" srcId="{07B67913-01F0-4885-8AC6-A9E0540BFD97}" destId="{34E161CB-8384-4BCB-A7A2-B1A1330AF8A0}" srcOrd="0" destOrd="0" presId="urn:microsoft.com/office/officeart/2005/8/layout/list1"/>
    <dgm:cxn modelId="{FE350050-D115-4547-9748-04E0320434E2}" type="presParOf" srcId="{07B67913-01F0-4885-8AC6-A9E0540BFD97}" destId="{6C2548F0-6C04-48EF-B08F-26AC46DB1B09}" srcOrd="1" destOrd="0" presId="urn:microsoft.com/office/officeart/2005/8/layout/list1"/>
    <dgm:cxn modelId="{4187740A-ECF3-46C8-8C7C-5C36B58C9D27}" type="presParOf" srcId="{BB1D42F6-8B7C-4A6B-BAFD-BAE06D25F547}" destId="{A0AE6640-6DAE-40BD-BE8C-A7AFBDDA9919}" srcOrd="5" destOrd="0" presId="urn:microsoft.com/office/officeart/2005/8/layout/list1"/>
    <dgm:cxn modelId="{FA5B8F16-4F28-4D3C-942A-21A265DC7C25}" type="presParOf" srcId="{BB1D42F6-8B7C-4A6B-BAFD-BAE06D25F547}" destId="{59D31E5C-8675-46C5-8859-E5E549815097}" srcOrd="6" destOrd="0" presId="urn:microsoft.com/office/officeart/2005/8/layout/list1"/>
    <dgm:cxn modelId="{A355D76E-6B65-4BE0-9D5C-A32B72DC8C02}" type="presParOf" srcId="{BB1D42F6-8B7C-4A6B-BAFD-BAE06D25F547}" destId="{D5D82EA9-972C-4289-B069-C3947F12329B}" srcOrd="7" destOrd="0" presId="urn:microsoft.com/office/officeart/2005/8/layout/list1"/>
    <dgm:cxn modelId="{FDC743D3-C759-4267-98AB-97B7214001CB}" type="presParOf" srcId="{BB1D42F6-8B7C-4A6B-BAFD-BAE06D25F547}" destId="{15CEFA9E-8EEB-4928-9588-94814F5C80FD}" srcOrd="8" destOrd="0" presId="urn:microsoft.com/office/officeart/2005/8/layout/list1"/>
    <dgm:cxn modelId="{F592C61B-D769-418B-935B-879873E0C842}" type="presParOf" srcId="{15CEFA9E-8EEB-4928-9588-94814F5C80FD}" destId="{66D220EC-62E4-43EF-8F9C-0ADBC97086D6}" srcOrd="0" destOrd="0" presId="urn:microsoft.com/office/officeart/2005/8/layout/list1"/>
    <dgm:cxn modelId="{B497AD97-F4C8-4831-A749-A2F216F236EA}" type="presParOf" srcId="{15CEFA9E-8EEB-4928-9588-94814F5C80FD}" destId="{9E0B9412-B36C-44BB-9FDD-1A592758325E}" srcOrd="1" destOrd="0" presId="urn:microsoft.com/office/officeart/2005/8/layout/list1"/>
    <dgm:cxn modelId="{7A6CF8A8-E188-47AA-A4EE-57C6942F5824}" type="presParOf" srcId="{BB1D42F6-8B7C-4A6B-BAFD-BAE06D25F547}" destId="{BB09845D-65DB-4E10-AFE8-497B05ADDD7C}" srcOrd="9" destOrd="0" presId="urn:microsoft.com/office/officeart/2005/8/layout/list1"/>
    <dgm:cxn modelId="{06E3B94B-6D2A-4282-B6FA-2F668107111D}" type="presParOf" srcId="{BB1D42F6-8B7C-4A6B-BAFD-BAE06D25F547}" destId="{0B5A62DE-1098-4C8F-B818-1064624DFBFB}" srcOrd="10" destOrd="0" presId="urn:microsoft.com/office/officeart/2005/8/layout/list1"/>
    <dgm:cxn modelId="{FEFFF96B-9A69-46F8-A660-A41BC472EFF3}" type="presParOf" srcId="{BB1D42F6-8B7C-4A6B-BAFD-BAE06D25F547}" destId="{2D04F51A-CC8A-458C-B5CC-82F2686C0C61}" srcOrd="11" destOrd="0" presId="urn:microsoft.com/office/officeart/2005/8/layout/list1"/>
    <dgm:cxn modelId="{A20D4370-0B11-4DE8-B634-B89D84FC9515}" type="presParOf" srcId="{BB1D42F6-8B7C-4A6B-BAFD-BAE06D25F547}" destId="{73C84C72-1112-45CE-860A-564976AB43B9}" srcOrd="12" destOrd="0" presId="urn:microsoft.com/office/officeart/2005/8/layout/list1"/>
    <dgm:cxn modelId="{0666A5B9-B62F-48FB-A7C7-BF1414C4049C}" type="presParOf" srcId="{73C84C72-1112-45CE-860A-564976AB43B9}" destId="{640E4B91-001B-438B-93F6-FA65F30E8861}" srcOrd="0" destOrd="0" presId="urn:microsoft.com/office/officeart/2005/8/layout/list1"/>
    <dgm:cxn modelId="{B7232FB6-00DF-40E9-B794-7780D5EACC4F}" type="presParOf" srcId="{73C84C72-1112-45CE-860A-564976AB43B9}" destId="{F30793D7-F14E-4B73-B484-47547FC408FF}" srcOrd="1" destOrd="0" presId="urn:microsoft.com/office/officeart/2005/8/layout/list1"/>
    <dgm:cxn modelId="{F55FBDE5-C714-4328-969E-E32CF1E3ACED}" type="presParOf" srcId="{BB1D42F6-8B7C-4A6B-BAFD-BAE06D25F547}" destId="{008E11FA-5882-4707-B174-7E3A13FA1586}" srcOrd="13" destOrd="0" presId="urn:microsoft.com/office/officeart/2005/8/layout/list1"/>
    <dgm:cxn modelId="{C02A0A48-8ED0-408D-A875-393011B3D99F}" type="presParOf" srcId="{BB1D42F6-8B7C-4A6B-BAFD-BAE06D25F547}" destId="{9674596B-8C7B-42F0-A395-B3C3A0E17988}" srcOrd="14" destOrd="0" presId="urn:microsoft.com/office/officeart/2005/8/layout/list1"/>
    <dgm:cxn modelId="{05951687-2F70-4760-8D1B-A4154D5E53C8}" type="presParOf" srcId="{BB1D42F6-8B7C-4A6B-BAFD-BAE06D25F547}" destId="{B189BA23-F8EF-4C6B-92D5-4D7444F15C4F}" srcOrd="15" destOrd="0" presId="urn:microsoft.com/office/officeart/2005/8/layout/list1"/>
    <dgm:cxn modelId="{309F4361-811A-4115-8976-6BFEB41AA95C}" type="presParOf" srcId="{BB1D42F6-8B7C-4A6B-BAFD-BAE06D25F547}" destId="{99E78891-583B-4E43-81A9-50387FB82DE2}" srcOrd="16" destOrd="0" presId="urn:microsoft.com/office/officeart/2005/8/layout/list1"/>
    <dgm:cxn modelId="{29A308BD-C509-45CE-998E-A487CF826899}" type="presParOf" srcId="{99E78891-583B-4E43-81A9-50387FB82DE2}" destId="{977F9AAE-0DB2-4A31-A825-A24271221BB7}" srcOrd="0" destOrd="0" presId="urn:microsoft.com/office/officeart/2005/8/layout/list1"/>
    <dgm:cxn modelId="{EE5BBCB1-61F9-45D2-80DD-14C17423EAA4}" type="presParOf" srcId="{99E78891-583B-4E43-81A9-50387FB82DE2}" destId="{B85F29D1-62EC-41D9-B275-57832FFD674F}" srcOrd="1" destOrd="0" presId="urn:microsoft.com/office/officeart/2005/8/layout/list1"/>
    <dgm:cxn modelId="{B731D4EF-8EE3-4A9E-8DA5-340C51E4329A}" type="presParOf" srcId="{BB1D42F6-8B7C-4A6B-BAFD-BAE06D25F547}" destId="{9CC28C09-C328-4F2A-B393-ED4ECFE97F02}" srcOrd="17" destOrd="0" presId="urn:microsoft.com/office/officeart/2005/8/layout/list1"/>
    <dgm:cxn modelId="{7CB7234B-6DC0-47A9-B2EE-A6417ED3A830}" type="presParOf" srcId="{BB1D42F6-8B7C-4A6B-BAFD-BAE06D25F547}" destId="{23F3B3C5-A3E2-4C16-9909-CD28124749EE}"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0.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a:t>
          </a:r>
          <a:endParaRPr lang="en-US" altLang="zh-CN" sz="4000" b="1" dirty="0" smtClean="0"/>
        </a:p>
        <a:p>
          <a:r>
            <a:rPr lang="zh-CN" altLang="en-US" sz="4000" b="1" dirty="0" smtClean="0"/>
            <a:t>材料</a:t>
          </a:r>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pPr>
            <a:lnSpc>
              <a:spcPct val="100000"/>
            </a:lnSpc>
          </a:pPr>
          <a:r>
            <a:rPr lang="zh-CN" sz="1800" b="1" dirty="0" smtClean="0"/>
            <a:t>（一）基本信息登记</a:t>
          </a:r>
          <a:endParaRPr lang="zh-CN" altLang="en-US" sz="18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CA02AD33-4DFC-4369-905F-E5D3623AEDF6}">
      <dgm:prSet custT="1"/>
      <dgm:spPr/>
      <dgm:t>
        <a:bodyPr/>
        <a:lstStyle/>
        <a:p>
          <a:r>
            <a:rPr lang="en-US" altLang="zh-CN" sz="1800" dirty="0" smtClean="0"/>
            <a:t>1.《</a:t>
          </a:r>
          <a:r>
            <a:rPr lang="zh-CN" altLang="en-US" sz="1800" dirty="0" smtClean="0"/>
            <a:t>境内直接投资基本信息登记业务申请表</a:t>
          </a:r>
          <a:r>
            <a:rPr lang="en-US" altLang="zh-CN" sz="1800" dirty="0" smtClean="0"/>
            <a:t>》</a:t>
          </a:r>
          <a:r>
            <a:rPr lang="zh-CN" altLang="en-US" sz="1800" dirty="0" smtClean="0"/>
            <a:t>（二）</a:t>
          </a:r>
          <a:endParaRPr lang="zh-CN" sz="1800" dirty="0"/>
        </a:p>
      </dgm:t>
    </dgm:pt>
    <dgm:pt modelId="{5D047A23-817D-460F-9ABB-BA8174C172F8}" type="parTrans" cxnId="{73BBEEBB-C7C1-4843-869C-A0DEFF2D0C64}">
      <dgm:prSet/>
      <dgm:spPr/>
      <dgm:t>
        <a:bodyPr/>
        <a:lstStyle/>
        <a:p>
          <a:endParaRPr lang="zh-CN" altLang="en-US"/>
        </a:p>
      </dgm:t>
    </dgm:pt>
    <dgm:pt modelId="{C4903D63-02CB-4E32-BC61-2D01060519D8}" type="sibTrans" cxnId="{73BBEEBB-C7C1-4843-869C-A0DEFF2D0C64}">
      <dgm:prSet/>
      <dgm:spPr/>
      <dgm:t>
        <a:bodyPr/>
        <a:lstStyle/>
        <a:p>
          <a:endParaRPr lang="zh-CN" altLang="en-US"/>
        </a:p>
      </dgm:t>
    </dgm:pt>
    <dgm:pt modelId="{7DC36768-FC8B-4CA7-B27D-4977539181F5}">
      <dgm:prSet custT="1"/>
      <dgm:spPr/>
      <dgm:t>
        <a:bodyPr/>
        <a:lstStyle/>
        <a:p>
          <a:r>
            <a:rPr lang="zh-CN" altLang="en-US" sz="1800" smtClean="0"/>
            <a:t>银行应审核以上申请材来的原件，并留存加盖公章复印件。</a:t>
          </a:r>
          <a:endParaRPr lang="zh-CN" altLang="en-US" sz="1800"/>
        </a:p>
      </dgm:t>
    </dgm:pt>
    <dgm:pt modelId="{71AE3D7B-13E1-4B04-B563-FCCDF87A62ED}" type="parTrans" cxnId="{61B89A37-94DD-4A6B-BDDA-BA19F554C435}">
      <dgm:prSet/>
      <dgm:spPr/>
      <dgm:t>
        <a:bodyPr/>
        <a:lstStyle/>
        <a:p>
          <a:endParaRPr lang="zh-CN" altLang="en-US"/>
        </a:p>
      </dgm:t>
    </dgm:pt>
    <dgm:pt modelId="{16923DD6-2344-4931-B775-3CE5C1695849}" type="sibTrans" cxnId="{61B89A37-94DD-4A6B-BDDA-BA19F554C435}">
      <dgm:prSet/>
      <dgm:spPr/>
      <dgm:t>
        <a:bodyPr/>
        <a:lstStyle/>
        <a:p>
          <a:endParaRPr lang="zh-CN" altLang="en-US"/>
        </a:p>
      </dgm:t>
    </dgm:pt>
    <dgm:pt modelId="{9B2D4A89-B232-4960-B473-81EE15E04AD3}">
      <dgm:prSet custT="1"/>
      <dgm:spPr/>
      <dgm:t>
        <a:bodyPr/>
        <a:lstStyle/>
        <a:p>
          <a:r>
            <a:rPr lang="zh-CN" altLang="en-US" sz="1800" b="1" dirty="0" smtClean="0"/>
            <a:t>（二）基本信息变更登记</a:t>
          </a:r>
          <a:endParaRPr lang="zh-CN" altLang="en-US" sz="1800" b="1" dirty="0"/>
        </a:p>
      </dgm:t>
    </dgm:pt>
    <dgm:pt modelId="{1589A059-A6C5-4B9A-95C4-2A609AE6D75C}" type="parTrans" cxnId="{C72A2C57-3967-4791-ABCC-EC65A994BA50}">
      <dgm:prSet/>
      <dgm:spPr/>
      <dgm:t>
        <a:bodyPr/>
        <a:lstStyle/>
        <a:p>
          <a:endParaRPr lang="zh-CN" altLang="en-US"/>
        </a:p>
      </dgm:t>
    </dgm:pt>
    <dgm:pt modelId="{41A54299-3885-4B64-9767-1BAE83624D07}" type="sibTrans" cxnId="{C72A2C57-3967-4791-ABCC-EC65A994BA50}">
      <dgm:prSet/>
      <dgm:spPr/>
      <dgm:t>
        <a:bodyPr/>
        <a:lstStyle/>
        <a:p>
          <a:endParaRPr lang="zh-CN" altLang="en-US"/>
        </a:p>
      </dgm:t>
    </dgm:pt>
    <dgm:pt modelId="{BC5A08D0-AE21-442A-B7EB-75FC4295A34E}">
      <dgm:prSet custT="1"/>
      <dgm:spPr/>
      <dgm:t>
        <a:bodyPr/>
        <a:lstStyle/>
        <a:p>
          <a:r>
            <a:rPr lang="en-US" sz="1800" dirty="0" smtClean="0"/>
            <a:t>1.</a:t>
          </a:r>
          <a:r>
            <a:rPr lang="zh-CN" sz="1800" dirty="0" smtClean="0"/>
            <a:t>营业执照副本；</a:t>
          </a:r>
          <a:endParaRPr lang="zh-CN" sz="1800" dirty="0"/>
        </a:p>
      </dgm:t>
    </dgm:pt>
    <dgm:pt modelId="{777C61F7-5FB6-4000-A72D-427AE6078A6F}" type="parTrans" cxnId="{70191335-E035-445A-A543-B9362FF4472F}">
      <dgm:prSet/>
      <dgm:spPr/>
      <dgm:t>
        <a:bodyPr/>
        <a:lstStyle/>
        <a:p>
          <a:endParaRPr lang="zh-CN" altLang="en-US"/>
        </a:p>
      </dgm:t>
    </dgm:pt>
    <dgm:pt modelId="{C0554309-AE4B-48D5-BD61-3E62E8431075}" type="sibTrans" cxnId="{70191335-E035-445A-A543-B9362FF4472F}">
      <dgm:prSet/>
      <dgm:spPr/>
      <dgm:t>
        <a:bodyPr/>
        <a:lstStyle/>
        <a:p>
          <a:endParaRPr lang="zh-CN" altLang="en-US"/>
        </a:p>
      </dgm:t>
    </dgm:pt>
    <dgm:pt modelId="{5FE9D853-59C9-4A21-A671-535DEF053DB1}">
      <dgm:prSet custT="1"/>
      <dgm:spPr/>
      <dgm:t>
        <a:bodyPr/>
        <a:lstStyle/>
        <a:p>
          <a:r>
            <a:rPr lang="en-US" sz="1800" smtClean="0"/>
            <a:t>2.</a:t>
          </a:r>
          <a:r>
            <a:rPr lang="zh-CN" sz="1800" smtClean="0"/>
            <a:t>组织机构代码证（三证合一无需提供）；</a:t>
          </a:r>
          <a:endParaRPr lang="zh-CN" sz="1800"/>
        </a:p>
      </dgm:t>
    </dgm:pt>
    <dgm:pt modelId="{F49B6362-3AEB-4C6A-8F63-FC1B0F1F9CB6}" type="parTrans" cxnId="{DF605509-271A-4F49-8D48-72C9DE00F13F}">
      <dgm:prSet/>
      <dgm:spPr/>
      <dgm:t>
        <a:bodyPr/>
        <a:lstStyle/>
        <a:p>
          <a:endParaRPr lang="zh-CN" altLang="en-US"/>
        </a:p>
      </dgm:t>
    </dgm:pt>
    <dgm:pt modelId="{E806A84F-8C60-40ED-B67B-36DAA09598D1}" type="sibTrans" cxnId="{DF605509-271A-4F49-8D48-72C9DE00F13F}">
      <dgm:prSet/>
      <dgm:spPr/>
      <dgm:t>
        <a:bodyPr/>
        <a:lstStyle/>
        <a:p>
          <a:endParaRPr lang="zh-CN" altLang="en-US"/>
        </a:p>
      </dgm:t>
    </dgm:pt>
    <dgm:pt modelId="{FF05D1AF-BA52-4E53-B663-6866646F1BBB}">
      <dgm:prSet custT="1"/>
      <dgm:spPr/>
      <dgm:t>
        <a:bodyPr/>
        <a:lstStyle/>
        <a:p>
          <a:r>
            <a:rPr lang="en-US" sz="1800" dirty="0" smtClean="0"/>
            <a:t>3.</a:t>
          </a:r>
          <a:r>
            <a:rPr lang="zh-CN" sz="1800" dirty="0" smtClean="0"/>
            <a:t>外商投资企业批准证书（如有）</a:t>
          </a:r>
          <a:r>
            <a:rPr lang="en-US" sz="1800" dirty="0" smtClean="0"/>
            <a:t>/</a:t>
          </a:r>
          <a:r>
            <a:rPr lang="zh-CN" sz="1800" dirty="0" smtClean="0"/>
            <a:t>加盖商务部门印章的《外商投资企业变更备案回执》；</a:t>
          </a:r>
          <a:endParaRPr lang="zh-CN" sz="1800" dirty="0"/>
        </a:p>
      </dgm:t>
    </dgm:pt>
    <dgm:pt modelId="{A6F58A2E-F110-4ADA-A088-43F5B92EBE51}" type="parTrans" cxnId="{30482CDF-908B-4D3C-B69B-2A68AF5328F2}">
      <dgm:prSet/>
      <dgm:spPr/>
      <dgm:t>
        <a:bodyPr/>
        <a:lstStyle/>
        <a:p>
          <a:endParaRPr lang="zh-CN" altLang="en-US"/>
        </a:p>
      </dgm:t>
    </dgm:pt>
    <dgm:pt modelId="{93FDEABB-CE61-4BA8-B525-D4CE926F52C4}" type="sibTrans" cxnId="{30482CDF-908B-4D3C-B69B-2A68AF5328F2}">
      <dgm:prSet/>
      <dgm:spPr/>
      <dgm:t>
        <a:bodyPr/>
        <a:lstStyle/>
        <a:p>
          <a:endParaRPr lang="zh-CN" altLang="en-US"/>
        </a:p>
      </dgm:t>
    </dgm:pt>
    <dgm:pt modelId="{00EDA1B2-1066-4488-A8B0-1D7727EB9E8E}">
      <dgm:prSet custT="1"/>
      <dgm:spPr/>
      <dgm:t>
        <a:bodyPr/>
        <a:lstStyle/>
        <a:p>
          <a:r>
            <a:rPr lang="en-US" sz="1800" smtClean="0"/>
            <a:t>4.</a:t>
          </a:r>
          <a:r>
            <a:rPr lang="zh-CN" sz="1800" smtClean="0"/>
            <a:t>有关主管部门批准文件或备案回执；</a:t>
          </a:r>
          <a:endParaRPr lang="zh-CN" sz="1800"/>
        </a:p>
      </dgm:t>
    </dgm:pt>
    <dgm:pt modelId="{125007CB-B2B3-4AE5-94BD-BABF8E59ED74}" type="parTrans" cxnId="{AF36C21A-C416-4CBA-B446-AB03A87C551E}">
      <dgm:prSet/>
      <dgm:spPr/>
      <dgm:t>
        <a:bodyPr/>
        <a:lstStyle/>
        <a:p>
          <a:endParaRPr lang="zh-CN" altLang="en-US"/>
        </a:p>
      </dgm:t>
    </dgm:pt>
    <dgm:pt modelId="{694E9E10-BA07-4F0C-91B4-431137C68194}" type="sibTrans" cxnId="{AF36C21A-C416-4CBA-B446-AB03A87C551E}">
      <dgm:prSet/>
      <dgm:spPr/>
      <dgm:t>
        <a:bodyPr/>
        <a:lstStyle/>
        <a:p>
          <a:endParaRPr lang="zh-CN" altLang="en-US"/>
        </a:p>
      </dgm:t>
    </dgm:pt>
    <dgm:pt modelId="{D7704C5E-1980-4AAA-8314-EB5DC98FAD0D}">
      <dgm:prSet custT="1"/>
      <dgm:spPr/>
      <dgm:t>
        <a:bodyPr/>
        <a:lstStyle/>
        <a:p>
          <a:r>
            <a:rPr lang="en-US" sz="1800" smtClean="0"/>
            <a:t>5.</a:t>
          </a:r>
          <a:r>
            <a:rPr lang="zh-CN" sz="1800" smtClean="0"/>
            <a:t>出资协议。</a:t>
          </a:r>
          <a:endParaRPr lang="zh-CN" sz="1800"/>
        </a:p>
      </dgm:t>
    </dgm:pt>
    <dgm:pt modelId="{C8617E91-E82A-4A36-A87F-E8B7CC727498}" type="parTrans" cxnId="{6064880F-CBDB-43EB-9846-80F52341F0EF}">
      <dgm:prSet/>
      <dgm:spPr/>
      <dgm:t>
        <a:bodyPr/>
        <a:lstStyle/>
        <a:p>
          <a:endParaRPr lang="zh-CN" altLang="en-US"/>
        </a:p>
      </dgm:t>
    </dgm:pt>
    <dgm:pt modelId="{3CABF35F-9669-4735-A0D2-FE22115A0085}" type="sibTrans" cxnId="{6064880F-CBDB-43EB-9846-80F52341F0EF}">
      <dgm:prSet/>
      <dgm:spPr/>
      <dgm:t>
        <a:bodyPr/>
        <a:lstStyle/>
        <a:p>
          <a:endParaRPr lang="zh-CN" altLang="en-US"/>
        </a:p>
      </dgm:t>
    </dgm:pt>
    <dgm:pt modelId="{F73C4A35-F33C-4C98-9143-479FA4F407CE}">
      <dgm:prSet custT="1"/>
      <dgm:spPr/>
      <dgm:t>
        <a:bodyPr/>
        <a:lstStyle/>
        <a:p>
          <a:r>
            <a:rPr lang="zh-CN" altLang="en-US" sz="1800" dirty="0" smtClean="0"/>
            <a:t>银行应审核以上申请材来的原件，并留存加盖公章复印件。</a:t>
          </a:r>
          <a:endParaRPr lang="zh-CN" altLang="en-US" sz="1800" dirty="0"/>
        </a:p>
      </dgm:t>
    </dgm:pt>
    <dgm:pt modelId="{BE63894D-F2DA-41E3-89D3-133106CC6861}" type="parTrans" cxnId="{890D254C-AB68-4FA9-B4E7-61CC67B4E8CC}">
      <dgm:prSet/>
      <dgm:spPr/>
      <dgm:t>
        <a:bodyPr/>
        <a:lstStyle/>
        <a:p>
          <a:endParaRPr lang="zh-CN" altLang="en-US"/>
        </a:p>
      </dgm:t>
    </dgm:pt>
    <dgm:pt modelId="{D32AA1BD-413F-4097-BFCE-96DF31734815}" type="sibTrans" cxnId="{890D254C-AB68-4FA9-B4E7-61CC67B4E8CC}">
      <dgm:prSet/>
      <dgm:spPr/>
      <dgm:t>
        <a:bodyPr/>
        <a:lstStyle/>
        <a:p>
          <a:endParaRPr lang="zh-CN" altLang="en-US"/>
        </a:p>
      </dgm:t>
    </dgm:pt>
    <dgm:pt modelId="{0FF02FE4-0EB8-4916-8677-FC35C635A104}">
      <dgm:prSet custT="1"/>
      <dgm:spPr/>
      <dgm:t>
        <a:bodyPr/>
        <a:lstStyle/>
        <a:p>
          <a:r>
            <a:rPr lang="en-US" altLang="zh-CN" sz="1800" dirty="0" smtClean="0"/>
            <a:t>2.</a:t>
          </a:r>
          <a:r>
            <a:rPr lang="zh-CN" altLang="en-US" sz="1800" dirty="0" smtClean="0"/>
            <a:t>营业执照副本；</a:t>
          </a:r>
        </a:p>
      </dgm:t>
    </dgm:pt>
    <dgm:pt modelId="{F2544872-C981-4210-87A3-8AF6116EDCDE}" type="parTrans" cxnId="{86E98A81-98F1-4E53-98D3-CE30EC9E9A64}">
      <dgm:prSet/>
      <dgm:spPr/>
      <dgm:t>
        <a:bodyPr/>
        <a:lstStyle/>
        <a:p>
          <a:endParaRPr lang="zh-CN" altLang="en-US"/>
        </a:p>
      </dgm:t>
    </dgm:pt>
    <dgm:pt modelId="{BEBB059E-3F46-4A65-968D-8FD9993B6A33}" type="sibTrans" cxnId="{86E98A81-98F1-4E53-98D3-CE30EC9E9A64}">
      <dgm:prSet/>
      <dgm:spPr/>
      <dgm:t>
        <a:bodyPr/>
        <a:lstStyle/>
        <a:p>
          <a:endParaRPr lang="zh-CN" altLang="en-US"/>
        </a:p>
      </dgm:t>
    </dgm:pt>
    <dgm:pt modelId="{5B4AC08D-34EC-43AC-A414-124478C4E86B}">
      <dgm:prSet custT="1"/>
      <dgm:spPr/>
      <dgm:t>
        <a:bodyPr/>
        <a:lstStyle/>
        <a:p>
          <a:r>
            <a:rPr lang="en-US" altLang="zh-CN" sz="1800" dirty="0" smtClean="0"/>
            <a:t>3.</a:t>
          </a:r>
          <a:r>
            <a:rPr lang="zh-CN" altLang="en-US" sz="1800" dirty="0" smtClean="0"/>
            <a:t>组织机构代码证（三证合一无需提供）；</a:t>
          </a:r>
        </a:p>
      </dgm:t>
    </dgm:pt>
    <dgm:pt modelId="{6A44FD1D-0E99-4331-9C43-30D7CC1AF4DB}" type="parTrans" cxnId="{9135E131-C4D6-4954-B8B0-79F8D4A19DD8}">
      <dgm:prSet/>
      <dgm:spPr/>
      <dgm:t>
        <a:bodyPr/>
        <a:lstStyle/>
        <a:p>
          <a:endParaRPr lang="zh-CN" altLang="en-US"/>
        </a:p>
      </dgm:t>
    </dgm:pt>
    <dgm:pt modelId="{AF887CCA-46C1-471A-85BE-6F96C3AC5829}" type="sibTrans" cxnId="{9135E131-C4D6-4954-B8B0-79F8D4A19DD8}">
      <dgm:prSet/>
      <dgm:spPr/>
      <dgm:t>
        <a:bodyPr/>
        <a:lstStyle/>
        <a:p>
          <a:endParaRPr lang="zh-CN" altLang="en-US"/>
        </a:p>
      </dgm:t>
    </dgm:pt>
    <dgm:pt modelId="{CD6079EE-1436-4690-B422-6AE5E084435A}">
      <dgm:prSet custT="1"/>
      <dgm:spPr/>
      <dgm:t>
        <a:bodyPr/>
        <a:lstStyle/>
        <a:p>
          <a:r>
            <a:rPr lang="en-US" altLang="zh-CN" sz="1800" dirty="0" smtClean="0"/>
            <a:t>4.</a:t>
          </a:r>
          <a:r>
            <a:rPr lang="zh-CN" altLang="en-US" sz="1800" dirty="0" smtClean="0"/>
            <a:t>外商投资企业批准证书（如有）</a:t>
          </a:r>
          <a:r>
            <a:rPr lang="en-US" altLang="zh-CN" sz="1800" dirty="0" smtClean="0"/>
            <a:t>/</a:t>
          </a:r>
          <a:r>
            <a:rPr lang="zh-CN" altLang="en-US" sz="1800" dirty="0" smtClean="0"/>
            <a:t>加盖商务部门印章的</a:t>
          </a:r>
          <a:r>
            <a:rPr lang="en-US" altLang="zh-CN" sz="1800" dirty="0" smtClean="0"/>
            <a:t>《</a:t>
          </a:r>
          <a:r>
            <a:rPr lang="zh-CN" altLang="en-US" sz="1800" dirty="0" smtClean="0"/>
            <a:t>外商投资企业设立备案回执</a:t>
          </a:r>
          <a:r>
            <a:rPr lang="en-US" altLang="zh-CN" sz="1800" dirty="0" smtClean="0"/>
            <a:t>》</a:t>
          </a:r>
          <a:r>
            <a:rPr lang="zh-CN" altLang="en-US" sz="1800" dirty="0" smtClean="0"/>
            <a:t>；</a:t>
          </a:r>
        </a:p>
      </dgm:t>
    </dgm:pt>
    <dgm:pt modelId="{37B4A075-A0F6-4044-92CA-7B158E03AB4F}" type="parTrans" cxnId="{1FC8C24E-5DE4-4286-A3E9-CE94CFD2BE01}">
      <dgm:prSet/>
      <dgm:spPr/>
      <dgm:t>
        <a:bodyPr/>
        <a:lstStyle/>
        <a:p>
          <a:endParaRPr lang="zh-CN" altLang="en-US"/>
        </a:p>
      </dgm:t>
    </dgm:pt>
    <dgm:pt modelId="{9AAB069D-3CB9-478E-BF51-55038562B1ED}" type="sibTrans" cxnId="{1FC8C24E-5DE4-4286-A3E9-CE94CFD2BE01}">
      <dgm:prSet/>
      <dgm:spPr/>
      <dgm:t>
        <a:bodyPr/>
        <a:lstStyle/>
        <a:p>
          <a:endParaRPr lang="zh-CN" altLang="en-US"/>
        </a:p>
      </dgm:t>
    </dgm:pt>
    <dgm:pt modelId="{CA78D7FF-2F30-49BF-8E80-E80A82266612}">
      <dgm:prSet custT="1"/>
      <dgm:spPr/>
      <dgm:t>
        <a:bodyPr/>
        <a:lstStyle/>
        <a:p>
          <a:r>
            <a:rPr lang="en-US" altLang="zh-CN" sz="1800" dirty="0" smtClean="0"/>
            <a:t>5.</a:t>
          </a:r>
          <a:r>
            <a:rPr lang="zh-CN" altLang="en-US" sz="1800" dirty="0" smtClean="0"/>
            <a:t>有关主管部门批准文件或备案回执；</a:t>
          </a:r>
        </a:p>
      </dgm:t>
    </dgm:pt>
    <dgm:pt modelId="{02F5A9B3-4CAE-4863-BE5D-44B13FE5B9CD}" type="parTrans" cxnId="{BC8CEB4B-AA2B-4E1F-8A02-DF0456C9170D}">
      <dgm:prSet/>
      <dgm:spPr/>
      <dgm:t>
        <a:bodyPr/>
        <a:lstStyle/>
        <a:p>
          <a:endParaRPr lang="zh-CN" altLang="en-US"/>
        </a:p>
      </dgm:t>
    </dgm:pt>
    <dgm:pt modelId="{8E2E5E56-0C0C-473D-B196-4EAC77F15A3E}" type="sibTrans" cxnId="{BC8CEB4B-AA2B-4E1F-8A02-DF0456C9170D}">
      <dgm:prSet/>
      <dgm:spPr/>
      <dgm:t>
        <a:bodyPr/>
        <a:lstStyle/>
        <a:p>
          <a:endParaRPr lang="zh-CN" altLang="en-US"/>
        </a:p>
      </dgm:t>
    </dgm:pt>
    <dgm:pt modelId="{3C0C6A05-A1B6-431B-9E69-49236E1B5D55}">
      <dgm:prSet custT="1"/>
      <dgm:spPr/>
      <dgm:t>
        <a:bodyPr/>
        <a:lstStyle/>
        <a:p>
          <a:r>
            <a:rPr lang="en-US" altLang="zh-CN" sz="1800" dirty="0" smtClean="0"/>
            <a:t>6.</a:t>
          </a:r>
          <a:r>
            <a:rPr lang="zh-CN" altLang="en-US" sz="1800" dirty="0" smtClean="0"/>
            <a:t>无需主管部门批准或备案的，提供出资协议，以及证明投资方和被投资方投资关系的法律文件，同时提供境内投资主体出具的符合现行外资准入管理规定、依法合规办理相关业务、自行承担相关法律责任并加盖单位公章的承诺函。</a:t>
          </a:r>
        </a:p>
      </dgm:t>
    </dgm:pt>
    <dgm:pt modelId="{855D06AC-EA6A-44A1-9A23-386317041BD0}" type="parTrans" cxnId="{941D89CF-D32E-4E58-B4D6-82A2C379B85E}">
      <dgm:prSet/>
      <dgm:spPr/>
      <dgm:t>
        <a:bodyPr/>
        <a:lstStyle/>
        <a:p>
          <a:endParaRPr lang="zh-CN" altLang="en-US"/>
        </a:p>
      </dgm:t>
    </dgm:pt>
    <dgm:pt modelId="{2129DC51-0F70-4EB0-BE70-51DF58062D45}" type="sibTrans" cxnId="{941D89CF-D32E-4E58-B4D6-82A2C379B85E}">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custScaleY="9385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9633" custScaleY="118559">
        <dgm:presLayoutVars>
          <dgm:bulletEnabled val="1"/>
        </dgm:presLayoutVars>
      </dgm:prSet>
      <dgm:spPr/>
      <dgm:t>
        <a:bodyPr/>
        <a:lstStyle/>
        <a:p>
          <a:endParaRPr lang="zh-CN" altLang="en-US"/>
        </a:p>
      </dgm:t>
    </dgm:pt>
  </dgm:ptLst>
  <dgm:cxnLst>
    <dgm:cxn modelId="{14F36FE3-9757-4FAE-9D89-2F6E7025AD94}" type="presOf" srcId="{0FF02FE4-0EB8-4916-8677-FC35C635A104}" destId="{FDFBF808-E2F1-4485-A9CE-511DC2CD3A0F}" srcOrd="0" destOrd="2" presId="urn:microsoft.com/office/officeart/2005/8/layout/vList5"/>
    <dgm:cxn modelId="{B58AA10F-976A-4BAD-BC36-CD989EF5E0C0}" type="presOf" srcId="{05021A75-1E35-4623-872C-CEEBE7EDDAAB}" destId="{2E0A93D8-C795-42BA-BF8A-37CE113AD113}" srcOrd="0" destOrd="0" presId="urn:microsoft.com/office/officeart/2005/8/layout/vList5"/>
    <dgm:cxn modelId="{73AE33F1-7EE2-4815-AD26-ACC7F38BCA3F}" type="presOf" srcId="{5FE9D853-59C9-4A21-A671-535DEF053DB1}" destId="{FDFBF808-E2F1-4485-A9CE-511DC2CD3A0F}" srcOrd="0" destOrd="10" presId="urn:microsoft.com/office/officeart/2005/8/layout/vList5"/>
    <dgm:cxn modelId="{2A9DEEB9-4D8D-4C80-A2DB-E76F349BE273}" type="presOf" srcId="{CD6079EE-1436-4690-B422-6AE5E084435A}" destId="{FDFBF808-E2F1-4485-A9CE-511DC2CD3A0F}" srcOrd="0" destOrd="4" presId="urn:microsoft.com/office/officeart/2005/8/layout/vList5"/>
    <dgm:cxn modelId="{02FB07BD-CBEC-4A1D-8074-620E74AB9D3B}" type="presOf" srcId="{7DC36768-FC8B-4CA7-B27D-4977539181F5}" destId="{FDFBF808-E2F1-4485-A9CE-511DC2CD3A0F}" srcOrd="0" destOrd="7" presId="urn:microsoft.com/office/officeart/2005/8/layout/vList5"/>
    <dgm:cxn modelId="{AF36C21A-C416-4CBA-B446-AB03A87C551E}" srcId="{05021A75-1E35-4623-872C-CEEBE7EDDAAB}" destId="{00EDA1B2-1066-4488-A8B0-1D7727EB9E8E}" srcOrd="12" destOrd="0" parTransId="{125007CB-B2B3-4AE5-94BD-BABF8E59ED74}" sibTransId="{694E9E10-BA07-4F0C-91B4-431137C68194}"/>
    <dgm:cxn modelId="{61B89A37-94DD-4A6B-BDDA-BA19F554C435}" srcId="{05021A75-1E35-4623-872C-CEEBE7EDDAAB}" destId="{7DC36768-FC8B-4CA7-B27D-4977539181F5}" srcOrd="7" destOrd="0" parTransId="{71AE3D7B-13E1-4B04-B563-FCCDF87A62ED}" sibTransId="{16923DD6-2344-4931-B775-3CE5C1695849}"/>
    <dgm:cxn modelId="{984C1CCE-8525-4688-AB01-E9A2F6892470}" type="presOf" srcId="{3C0C6A05-A1B6-431B-9E69-49236E1B5D55}" destId="{FDFBF808-E2F1-4485-A9CE-511DC2CD3A0F}" srcOrd="0" destOrd="6" presId="urn:microsoft.com/office/officeart/2005/8/layout/vList5"/>
    <dgm:cxn modelId="{73BBEEBB-C7C1-4843-869C-A0DEFF2D0C64}" srcId="{05021A75-1E35-4623-872C-CEEBE7EDDAAB}" destId="{CA02AD33-4DFC-4369-905F-E5D3623AEDF6}" srcOrd="1" destOrd="0" parTransId="{5D047A23-817D-460F-9ABB-BA8174C172F8}" sibTransId="{C4903D63-02CB-4E32-BC61-2D01060519D8}"/>
    <dgm:cxn modelId="{86E98A81-98F1-4E53-98D3-CE30EC9E9A64}" srcId="{05021A75-1E35-4623-872C-CEEBE7EDDAAB}" destId="{0FF02FE4-0EB8-4916-8677-FC35C635A104}" srcOrd="2" destOrd="0" parTransId="{F2544872-C981-4210-87A3-8AF6116EDCDE}" sibTransId="{BEBB059E-3F46-4A65-968D-8FD9993B6A33}"/>
    <dgm:cxn modelId="{84D48CF7-410B-4530-A805-3403F3CF83B3}" srcId="{A460CF16-8285-4C3E-B552-4911DB646693}" destId="{05021A75-1E35-4623-872C-CEEBE7EDDAAB}" srcOrd="0" destOrd="0" parTransId="{2E0CBE13-4225-4E92-8DB5-C4B27CA6B5F3}" sibTransId="{8B9617DE-DF3F-48B7-967F-E6C2DB48F922}"/>
    <dgm:cxn modelId="{3D844140-E0D3-4C83-924F-AF4200EBB032}" type="presOf" srcId="{5B4AC08D-34EC-43AC-A414-124478C4E86B}" destId="{FDFBF808-E2F1-4485-A9CE-511DC2CD3A0F}" srcOrd="0" destOrd="3" presId="urn:microsoft.com/office/officeart/2005/8/layout/vList5"/>
    <dgm:cxn modelId="{938F3C0B-24C9-4AF5-B42E-3D2E09F210E9}" type="presOf" srcId="{F73C4A35-F33C-4C98-9143-479FA4F407CE}" destId="{FDFBF808-E2F1-4485-A9CE-511DC2CD3A0F}" srcOrd="0" destOrd="14" presId="urn:microsoft.com/office/officeart/2005/8/layout/vList5"/>
    <dgm:cxn modelId="{718A8F8E-E4A2-4EA0-80E7-D0C542C39065}" type="presOf" srcId="{BC5A08D0-AE21-442A-B7EB-75FC4295A34E}" destId="{FDFBF808-E2F1-4485-A9CE-511DC2CD3A0F}" srcOrd="0" destOrd="9" presId="urn:microsoft.com/office/officeart/2005/8/layout/vList5"/>
    <dgm:cxn modelId="{6064880F-CBDB-43EB-9846-80F52341F0EF}" srcId="{05021A75-1E35-4623-872C-CEEBE7EDDAAB}" destId="{D7704C5E-1980-4AAA-8314-EB5DC98FAD0D}" srcOrd="13" destOrd="0" parTransId="{C8617E91-E82A-4A36-A87F-E8B7CC727498}" sibTransId="{3CABF35F-9669-4735-A0D2-FE22115A0085}"/>
    <dgm:cxn modelId="{48A81D9E-1313-40D3-A10C-56368D0EBDF9}" type="presOf" srcId="{CA02AD33-4DFC-4369-905F-E5D3623AEDF6}" destId="{FDFBF808-E2F1-4485-A9CE-511DC2CD3A0F}" srcOrd="0" destOrd="1" presId="urn:microsoft.com/office/officeart/2005/8/layout/vList5"/>
    <dgm:cxn modelId="{98DB8D02-FF07-485A-835B-8BC2B5895BC5}" srcId="{05021A75-1E35-4623-872C-CEEBE7EDDAAB}" destId="{B56B8B80-022F-4687-8018-720B00F94ECA}" srcOrd="0" destOrd="0" parTransId="{EA1E7AE6-09F5-45B7-9892-2C7F4E75A1DB}" sibTransId="{9DFE73AD-1C5A-464A-8CE8-D6F18AFD8C2E}"/>
    <dgm:cxn modelId="{213A08A0-C430-4008-9F07-361142E9FAB8}" type="presOf" srcId="{FF05D1AF-BA52-4E53-B663-6866646F1BBB}" destId="{FDFBF808-E2F1-4485-A9CE-511DC2CD3A0F}" srcOrd="0" destOrd="11" presId="urn:microsoft.com/office/officeart/2005/8/layout/vList5"/>
    <dgm:cxn modelId="{941D89CF-D32E-4E58-B4D6-82A2C379B85E}" srcId="{05021A75-1E35-4623-872C-CEEBE7EDDAAB}" destId="{3C0C6A05-A1B6-431B-9E69-49236E1B5D55}" srcOrd="6" destOrd="0" parTransId="{855D06AC-EA6A-44A1-9A23-386317041BD0}" sibTransId="{2129DC51-0F70-4EB0-BE70-51DF58062D45}"/>
    <dgm:cxn modelId="{9135E131-C4D6-4954-B8B0-79F8D4A19DD8}" srcId="{05021A75-1E35-4623-872C-CEEBE7EDDAAB}" destId="{5B4AC08D-34EC-43AC-A414-124478C4E86B}" srcOrd="3" destOrd="0" parTransId="{6A44FD1D-0E99-4331-9C43-30D7CC1AF4DB}" sibTransId="{AF887CCA-46C1-471A-85BE-6F96C3AC5829}"/>
    <dgm:cxn modelId="{1FC8C24E-5DE4-4286-A3E9-CE94CFD2BE01}" srcId="{05021A75-1E35-4623-872C-CEEBE7EDDAAB}" destId="{CD6079EE-1436-4690-B422-6AE5E084435A}" srcOrd="4" destOrd="0" parTransId="{37B4A075-A0F6-4044-92CA-7B158E03AB4F}" sibTransId="{9AAB069D-3CB9-478E-BF51-55038562B1ED}"/>
    <dgm:cxn modelId="{D0E41531-4DBE-432E-8252-1D435E76FB70}" type="presOf" srcId="{D7704C5E-1980-4AAA-8314-EB5DC98FAD0D}" destId="{FDFBF808-E2F1-4485-A9CE-511DC2CD3A0F}" srcOrd="0" destOrd="13" presId="urn:microsoft.com/office/officeart/2005/8/layout/vList5"/>
    <dgm:cxn modelId="{DF605509-271A-4F49-8D48-72C9DE00F13F}" srcId="{05021A75-1E35-4623-872C-CEEBE7EDDAAB}" destId="{5FE9D853-59C9-4A21-A671-535DEF053DB1}" srcOrd="10" destOrd="0" parTransId="{F49B6362-3AEB-4C6A-8F63-FC1B0F1F9CB6}" sibTransId="{E806A84F-8C60-40ED-B67B-36DAA09598D1}"/>
    <dgm:cxn modelId="{890D254C-AB68-4FA9-B4E7-61CC67B4E8CC}" srcId="{05021A75-1E35-4623-872C-CEEBE7EDDAAB}" destId="{F73C4A35-F33C-4C98-9143-479FA4F407CE}" srcOrd="14" destOrd="0" parTransId="{BE63894D-F2DA-41E3-89D3-133106CC6861}" sibTransId="{D32AA1BD-413F-4097-BFCE-96DF31734815}"/>
    <dgm:cxn modelId="{70191335-E035-445A-A543-B9362FF4472F}" srcId="{05021A75-1E35-4623-872C-CEEBE7EDDAAB}" destId="{BC5A08D0-AE21-442A-B7EB-75FC4295A34E}" srcOrd="9" destOrd="0" parTransId="{777C61F7-5FB6-4000-A72D-427AE6078A6F}" sibTransId="{C0554309-AE4B-48D5-BD61-3E62E8431075}"/>
    <dgm:cxn modelId="{C72A2C57-3967-4791-ABCC-EC65A994BA50}" srcId="{05021A75-1E35-4623-872C-CEEBE7EDDAAB}" destId="{9B2D4A89-B232-4960-B473-81EE15E04AD3}" srcOrd="8" destOrd="0" parTransId="{1589A059-A6C5-4B9A-95C4-2A609AE6D75C}" sibTransId="{41A54299-3885-4B64-9767-1BAE83624D07}"/>
    <dgm:cxn modelId="{BC8CEB4B-AA2B-4E1F-8A02-DF0456C9170D}" srcId="{05021A75-1E35-4623-872C-CEEBE7EDDAAB}" destId="{CA78D7FF-2F30-49BF-8E80-E80A82266612}" srcOrd="5" destOrd="0" parTransId="{02F5A9B3-4CAE-4863-BE5D-44B13FE5B9CD}" sibTransId="{8E2E5E56-0C0C-473D-B196-4EAC77F15A3E}"/>
    <dgm:cxn modelId="{501D2476-62AC-40C7-8106-5BDFA6080042}" type="presOf" srcId="{9B2D4A89-B232-4960-B473-81EE15E04AD3}" destId="{FDFBF808-E2F1-4485-A9CE-511DC2CD3A0F}" srcOrd="0" destOrd="8" presId="urn:microsoft.com/office/officeart/2005/8/layout/vList5"/>
    <dgm:cxn modelId="{30482CDF-908B-4D3C-B69B-2A68AF5328F2}" srcId="{05021A75-1E35-4623-872C-CEEBE7EDDAAB}" destId="{FF05D1AF-BA52-4E53-B663-6866646F1BBB}" srcOrd="11" destOrd="0" parTransId="{A6F58A2E-F110-4ADA-A088-43F5B92EBE51}" sibTransId="{93FDEABB-CE61-4BA8-B525-D4CE926F52C4}"/>
    <dgm:cxn modelId="{0F63CAA7-938A-4C46-A63A-C38AF8BA5AC0}" type="presOf" srcId="{B56B8B80-022F-4687-8018-720B00F94ECA}" destId="{FDFBF808-E2F1-4485-A9CE-511DC2CD3A0F}" srcOrd="0" destOrd="0" presId="urn:microsoft.com/office/officeart/2005/8/layout/vList5"/>
    <dgm:cxn modelId="{8E06A4EA-A1C7-44FB-AF0E-EF49B7704341}" type="presOf" srcId="{A460CF16-8285-4C3E-B552-4911DB646693}" destId="{67B0E45C-75D4-4FAF-B55A-5393B7772051}" srcOrd="0" destOrd="0" presId="urn:microsoft.com/office/officeart/2005/8/layout/vList5"/>
    <dgm:cxn modelId="{F1847F68-335A-43A5-A940-298FBA442532}" type="presOf" srcId="{CA78D7FF-2F30-49BF-8E80-E80A82266612}" destId="{FDFBF808-E2F1-4485-A9CE-511DC2CD3A0F}" srcOrd="0" destOrd="5" presId="urn:microsoft.com/office/officeart/2005/8/layout/vList5"/>
    <dgm:cxn modelId="{B5483410-D350-45A0-93A5-9BF3810E010E}" type="presOf" srcId="{00EDA1B2-1066-4488-A8B0-1D7727EB9E8E}" destId="{FDFBF808-E2F1-4485-A9CE-511DC2CD3A0F}" srcOrd="0" destOrd="12" presId="urn:microsoft.com/office/officeart/2005/8/layout/vList5"/>
    <dgm:cxn modelId="{98956F0E-49B7-4FFB-B8F5-34958DC872D9}" type="presParOf" srcId="{67B0E45C-75D4-4FAF-B55A-5393B7772051}" destId="{0FA01ECE-F83B-4787-A4E6-97159FEAF9FF}" srcOrd="0" destOrd="0" presId="urn:microsoft.com/office/officeart/2005/8/layout/vList5"/>
    <dgm:cxn modelId="{4CABDBBF-846A-4E95-A4BE-261F78040563}" type="presParOf" srcId="{0FA01ECE-F83B-4787-A4E6-97159FEAF9FF}" destId="{2E0A93D8-C795-42BA-BF8A-37CE113AD113}" srcOrd="0" destOrd="0" presId="urn:microsoft.com/office/officeart/2005/8/layout/vList5"/>
    <dgm:cxn modelId="{12264C46-852D-4ACE-B58E-D1BA2037B9C3}"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1.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 </a:t>
          </a:r>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pPr marL="171450" indent="0" defTabSz="800100">
            <a:lnSpc>
              <a:spcPct val="100000"/>
            </a:lnSpc>
            <a:spcBef>
              <a:spcPct val="0"/>
            </a:spcBef>
            <a:spcAft>
              <a:spcPct val="15000"/>
            </a:spcAft>
            <a:buNone/>
          </a:pPr>
          <a:r>
            <a:rPr lang="en-US" sz="1800" b="1" dirty="0" smtClean="0"/>
            <a:t>1.</a:t>
          </a:r>
          <a:r>
            <a:rPr lang="zh-CN" sz="1800" b="1" dirty="0" smtClean="0"/>
            <a:t>主要操作环节：</a:t>
          </a:r>
          <a:endParaRPr lang="zh-CN" altLang="en-US" sz="18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DDECCBED-43A9-4EF4-9ED0-699908D8578D}">
      <dgm:prSet custT="1"/>
      <dgm:spPr/>
      <dgm:t>
        <a:bodyPr/>
        <a:lstStyle/>
        <a:p>
          <a:pPr marL="171450" indent="0" defTabSz="800100">
            <a:lnSpc>
              <a:spcPct val="90000"/>
            </a:lnSpc>
            <a:spcBef>
              <a:spcPct val="0"/>
            </a:spcBef>
            <a:spcAft>
              <a:spcPct val="15000"/>
            </a:spcAft>
            <a:buNone/>
          </a:pPr>
          <a:endParaRPr lang="zh-CN" sz="1800" dirty="0"/>
        </a:p>
      </dgm:t>
    </dgm:pt>
    <dgm:pt modelId="{376F7E7E-1049-46D5-98B3-F5FCB68AC779}" type="parTrans" cxnId="{B68876A0-A68A-4834-A648-77B66662AA57}">
      <dgm:prSet/>
      <dgm:spPr/>
      <dgm:t>
        <a:bodyPr/>
        <a:lstStyle/>
        <a:p>
          <a:endParaRPr lang="zh-CN" altLang="en-US"/>
        </a:p>
      </dgm:t>
    </dgm:pt>
    <dgm:pt modelId="{6E33F5BD-C0CE-4974-B6F4-3354A57A340B}" type="sibTrans" cxnId="{B68876A0-A68A-4834-A648-77B66662AA57}">
      <dgm:prSet/>
      <dgm:spPr/>
      <dgm:t>
        <a:bodyPr/>
        <a:lstStyle/>
        <a:p>
          <a:endParaRPr lang="zh-CN" altLang="en-US"/>
        </a:p>
      </dgm:t>
    </dgm:pt>
    <dgm:pt modelId="{10E714F0-DFA7-40EF-BD00-C27605C85677}">
      <dgm:prSet custT="1"/>
      <dgm:spPr/>
      <dgm:t>
        <a:bodyPr/>
        <a:lstStyle/>
        <a:p>
          <a:r>
            <a:rPr lang="zh-CN" sz="1800" dirty="0" smtClean="0"/>
            <a:t>接收境内再投资企业主体档案信息登记</a:t>
          </a:r>
          <a:r>
            <a:rPr lang="en-US" sz="1800" dirty="0" smtClean="0"/>
            <a:t>/</a:t>
          </a:r>
          <a:r>
            <a:rPr lang="zh-CN" sz="1800" dirty="0" smtClean="0"/>
            <a:t>变更登记：企业向注册地银行提交材料→银行审核通过→主体档案查询维护或新增→办理接收境内外汇再投资登记→打印业务登记凭证。</a:t>
          </a:r>
          <a:endParaRPr lang="zh-CN" sz="1800" dirty="0"/>
        </a:p>
      </dgm:t>
    </dgm:pt>
    <dgm:pt modelId="{647B6942-E069-4B2B-8C04-34F0173B7C32}" type="parTrans" cxnId="{5F327359-CF58-4977-B068-06237FA23135}">
      <dgm:prSet/>
      <dgm:spPr/>
      <dgm:t>
        <a:bodyPr/>
        <a:lstStyle/>
        <a:p>
          <a:endParaRPr lang="zh-CN" altLang="en-US"/>
        </a:p>
      </dgm:t>
    </dgm:pt>
    <dgm:pt modelId="{030728CD-9003-436F-9447-F890D83D7961}" type="sibTrans" cxnId="{5F327359-CF58-4977-B068-06237FA23135}">
      <dgm:prSet/>
      <dgm:spPr/>
      <dgm:t>
        <a:bodyPr/>
        <a:lstStyle/>
        <a:p>
          <a:endParaRPr lang="zh-CN" altLang="en-US"/>
        </a:p>
      </dgm:t>
    </dgm:pt>
    <dgm:pt modelId="{724459BE-0682-45A6-934F-41F4D379C64A}">
      <dgm:prSet custT="1"/>
      <dgm:spPr/>
      <dgm:t>
        <a:bodyPr/>
        <a:lstStyle/>
        <a:p>
          <a:r>
            <a:rPr lang="en-US" sz="1800" b="1" dirty="0" smtClean="0"/>
            <a:t>2.</a:t>
          </a:r>
          <a:r>
            <a:rPr lang="zh-CN" sz="1800" b="1" dirty="0" smtClean="0"/>
            <a:t>资本项目信息系统操作：</a:t>
          </a:r>
          <a:endParaRPr lang="zh-CN" sz="1800" b="1" dirty="0"/>
        </a:p>
      </dgm:t>
    </dgm:pt>
    <dgm:pt modelId="{5185BD18-F15C-48AB-872D-5796545C6D22}" type="parTrans" cxnId="{A1C4530E-B446-423D-96C2-6010C9A8BEF7}">
      <dgm:prSet/>
      <dgm:spPr/>
      <dgm:t>
        <a:bodyPr/>
        <a:lstStyle/>
        <a:p>
          <a:endParaRPr lang="zh-CN" altLang="en-US"/>
        </a:p>
      </dgm:t>
    </dgm:pt>
    <dgm:pt modelId="{E9CC8DAF-596F-4621-BE92-A2CAFD2937BB}" type="sibTrans" cxnId="{A1C4530E-B446-423D-96C2-6010C9A8BEF7}">
      <dgm:prSet/>
      <dgm:spPr/>
      <dgm:t>
        <a:bodyPr/>
        <a:lstStyle/>
        <a:p>
          <a:endParaRPr lang="zh-CN" altLang="en-US"/>
        </a:p>
      </dgm:t>
    </dgm:pt>
    <dgm:pt modelId="{9E067D34-8A62-4D2A-8CB4-236F760C99A4}">
      <dgm:prSet custT="1"/>
      <dgm:spPr/>
      <dgm:t>
        <a:bodyPr/>
        <a:lstStyle/>
        <a:p>
          <a:r>
            <a:rPr lang="zh-CN" sz="1800" dirty="0" smtClean="0"/>
            <a:t>（</a:t>
          </a:r>
          <a:r>
            <a:rPr lang="en-US" sz="1800" dirty="0" smtClean="0"/>
            <a:t>1</a:t>
          </a:r>
          <a:r>
            <a:rPr lang="zh-CN" sz="1800" dirty="0" smtClean="0"/>
            <a:t>）查看维护或新增接收境内投资申请主体基本档案信息。</a:t>
          </a:r>
          <a:endParaRPr lang="zh-CN" sz="1800" dirty="0"/>
        </a:p>
      </dgm:t>
    </dgm:pt>
    <dgm:pt modelId="{52848441-431C-46A2-BA92-48FC74C1A5A5}" type="parTrans" cxnId="{C6943D55-0FEB-41C1-8325-ACB6E6E68161}">
      <dgm:prSet/>
      <dgm:spPr/>
      <dgm:t>
        <a:bodyPr/>
        <a:lstStyle/>
        <a:p>
          <a:endParaRPr lang="zh-CN" altLang="en-US"/>
        </a:p>
      </dgm:t>
    </dgm:pt>
    <dgm:pt modelId="{A375A6D0-4FB0-4337-A3E8-6AAE37487578}" type="sibTrans" cxnId="{C6943D55-0FEB-41C1-8325-ACB6E6E68161}">
      <dgm:prSet/>
      <dgm:spPr/>
      <dgm:t>
        <a:bodyPr/>
        <a:lstStyle/>
        <a:p>
          <a:endParaRPr lang="zh-CN" altLang="en-US"/>
        </a:p>
      </dgm:t>
    </dgm:pt>
    <dgm:pt modelId="{43614D94-C0AE-4371-A7CF-A4DB4DFF2CD9}">
      <dgm:prSet custT="1"/>
      <dgm:spPr/>
      <dgm:t>
        <a:bodyPr/>
        <a:lstStyle/>
        <a:p>
          <a:r>
            <a:rPr lang="zh-CN" sz="1800" smtClean="0"/>
            <a:t>（</a:t>
          </a:r>
          <a:r>
            <a:rPr lang="en-US" sz="1800" smtClean="0"/>
            <a:t>2</a:t>
          </a:r>
          <a:r>
            <a:rPr lang="zh-CN" sz="1800" smtClean="0"/>
            <a:t>）在接收境内再投资登记登记模块中完成登记，打印《业务登记凭证》，加盖银行印章返还申请人。</a:t>
          </a:r>
          <a:endParaRPr lang="zh-CN" sz="1800"/>
        </a:p>
      </dgm:t>
    </dgm:pt>
    <dgm:pt modelId="{0461DD23-6B98-4369-B349-16F4BEE2E39F}" type="parTrans" cxnId="{C7CCE72C-DA34-4212-8ADB-A056B9153847}">
      <dgm:prSet/>
      <dgm:spPr/>
      <dgm:t>
        <a:bodyPr/>
        <a:lstStyle/>
        <a:p>
          <a:endParaRPr lang="zh-CN" altLang="en-US"/>
        </a:p>
      </dgm:t>
    </dgm:pt>
    <dgm:pt modelId="{B875E1B2-A1AE-46BF-B7DE-FB5C9CF1FA36}" type="sibTrans" cxnId="{C7CCE72C-DA34-4212-8ADB-A056B9153847}">
      <dgm:prSet/>
      <dgm:spPr/>
      <dgm:t>
        <a:bodyPr/>
        <a:lstStyle/>
        <a:p>
          <a:endParaRPr lang="zh-CN" altLang="en-US"/>
        </a:p>
      </dgm:t>
    </dgm:pt>
    <dgm:pt modelId="{F03CFD43-8723-4216-A7D2-BC8CF054282A}">
      <dgm:prSet custT="1"/>
      <dgm:spPr/>
      <dgm:t>
        <a:bodyPr/>
        <a:lstStyle/>
        <a:p>
          <a:r>
            <a:rPr lang="en-US" sz="1800" b="1" dirty="0" smtClean="0"/>
            <a:t>3.</a:t>
          </a:r>
          <a:r>
            <a:rPr lang="zh-CN" sz="1800" b="1" dirty="0" smtClean="0"/>
            <a:t>操作要点：</a:t>
          </a:r>
          <a:endParaRPr lang="zh-CN" sz="1800" b="1" dirty="0"/>
        </a:p>
      </dgm:t>
    </dgm:pt>
    <dgm:pt modelId="{5EC54AEC-63D5-4B8D-8186-BC9297C98B16}" type="parTrans" cxnId="{572DD1FD-5192-48D4-AC02-66ED4F5DEF4B}">
      <dgm:prSet/>
      <dgm:spPr/>
      <dgm:t>
        <a:bodyPr/>
        <a:lstStyle/>
        <a:p>
          <a:endParaRPr lang="zh-CN" altLang="en-US"/>
        </a:p>
      </dgm:t>
    </dgm:pt>
    <dgm:pt modelId="{132B581D-8031-4D81-AD81-5630D467FBEF}" type="sibTrans" cxnId="{572DD1FD-5192-48D4-AC02-66ED4F5DEF4B}">
      <dgm:prSet/>
      <dgm:spPr/>
      <dgm:t>
        <a:bodyPr/>
        <a:lstStyle/>
        <a:p>
          <a:endParaRPr lang="zh-CN" altLang="en-US"/>
        </a:p>
      </dgm:t>
    </dgm:pt>
    <dgm:pt modelId="{EB34BE1A-1254-4BF2-A06A-091228EFD068}">
      <dgm:prSet custT="1"/>
      <dgm:spPr/>
      <dgm:t>
        <a:bodyPr/>
        <a:lstStyle/>
        <a:p>
          <a:r>
            <a:rPr lang="zh-CN" sz="1800" dirty="0" smtClean="0"/>
            <a:t>（</a:t>
          </a:r>
          <a:r>
            <a:rPr lang="en-US" sz="1800" dirty="0" smtClean="0"/>
            <a:t>1</a:t>
          </a:r>
          <a:r>
            <a:rPr lang="zh-CN" sz="1800" dirty="0" smtClean="0"/>
            <a:t>）一般性外商投资企业拟以外汇资金或资本金结汇所得人民币开展境内再投资的，其经营范围中应包括“投资”。</a:t>
          </a:r>
          <a:endParaRPr lang="zh-CN" sz="1800" dirty="0"/>
        </a:p>
      </dgm:t>
    </dgm:pt>
    <dgm:pt modelId="{4139AEFF-CC6F-4C43-A77B-85589536CB15}" type="parTrans" cxnId="{0ED71BBE-2203-425D-977D-CC5F902C5C99}">
      <dgm:prSet/>
      <dgm:spPr/>
      <dgm:t>
        <a:bodyPr/>
        <a:lstStyle/>
        <a:p>
          <a:endParaRPr lang="zh-CN" altLang="en-US"/>
        </a:p>
      </dgm:t>
    </dgm:pt>
    <dgm:pt modelId="{51C4B464-5F68-421E-99A9-06B498655098}" type="sibTrans" cxnId="{0ED71BBE-2203-425D-977D-CC5F902C5C99}">
      <dgm:prSet/>
      <dgm:spPr/>
      <dgm:t>
        <a:bodyPr/>
        <a:lstStyle/>
        <a:p>
          <a:endParaRPr lang="zh-CN" altLang="en-US"/>
        </a:p>
      </dgm:t>
    </dgm:pt>
    <dgm:pt modelId="{26ED8F7E-89CE-4494-A681-7FF64521559F}">
      <dgm:prSet custT="1"/>
      <dgm:spPr/>
      <dgm:t>
        <a:bodyPr/>
        <a:lstStyle/>
        <a:p>
          <a:r>
            <a:rPr lang="zh-CN" sz="1800" dirty="0" smtClean="0"/>
            <a:t>（</a:t>
          </a:r>
          <a:r>
            <a:rPr lang="en-US" sz="1800" dirty="0" smtClean="0"/>
            <a:t>2</a:t>
          </a:r>
          <a:r>
            <a:rPr lang="zh-CN" sz="1800" dirty="0" smtClean="0"/>
            <a:t>）一般性外商投资企业以资本金结汇所得人民币资金境内再投资的，被投资企业需办理接收境再投资登记并开立结汇待支付账户。</a:t>
          </a:r>
          <a:endParaRPr lang="zh-CN" sz="1800" dirty="0"/>
        </a:p>
      </dgm:t>
    </dgm:pt>
    <dgm:pt modelId="{DD189B88-2E91-4313-9B25-D95BC539AC2F}" type="parTrans" cxnId="{CCE5AAC0-FB92-4A4D-9F50-40924229B3D5}">
      <dgm:prSet/>
      <dgm:spPr/>
      <dgm:t>
        <a:bodyPr/>
        <a:lstStyle/>
        <a:p>
          <a:endParaRPr lang="zh-CN" altLang="en-US"/>
        </a:p>
      </dgm:t>
    </dgm:pt>
    <dgm:pt modelId="{3804A2D1-4BB6-4683-ACF4-B0E1B10832D4}" type="sibTrans" cxnId="{CCE5AAC0-FB92-4A4D-9F50-40924229B3D5}">
      <dgm:prSet/>
      <dgm:spPr/>
      <dgm:t>
        <a:bodyPr/>
        <a:lstStyle/>
        <a:p>
          <a:endParaRPr lang="zh-CN" altLang="en-US"/>
        </a:p>
      </dgm:t>
    </dgm:pt>
    <dgm:pt modelId="{1731C158-F2B8-4E42-B3ED-6D8C0F9682FB}">
      <dgm:prSet custT="1"/>
      <dgm:spPr/>
      <dgm:t>
        <a:bodyPr/>
        <a:lstStyle/>
        <a:p>
          <a:r>
            <a:rPr lang="zh-CN" sz="1800" dirty="0" smtClean="0"/>
            <a:t>（</a:t>
          </a:r>
          <a:r>
            <a:rPr lang="en-US" sz="1800" dirty="0" smtClean="0"/>
            <a:t>3</a:t>
          </a:r>
          <a:r>
            <a:rPr lang="zh-CN" sz="1800" dirty="0" smtClean="0"/>
            <a:t>）变更后接收境内外汇金额要大于等于实际收到（已做入账登记）出资总额，如果变更后境内收汇金额小于实际已出资总额，则需要按</a:t>
          </a:r>
          <a:r>
            <a:rPr lang="en-US" sz="1800" dirty="0" smtClean="0"/>
            <a:t>FDI</a:t>
          </a:r>
          <a:r>
            <a:rPr lang="zh-CN" sz="1800" dirty="0" smtClean="0"/>
            <a:t>对内实际出资减资登记办理（减实际）。</a:t>
          </a:r>
          <a:endParaRPr lang="zh-CN" sz="1800" dirty="0"/>
        </a:p>
      </dgm:t>
    </dgm:pt>
    <dgm:pt modelId="{732F00F8-600A-4C72-A961-2888954FD7B3}" type="parTrans" cxnId="{AC642D83-2D34-4F49-8958-1AD27322DEB3}">
      <dgm:prSet/>
      <dgm:spPr/>
      <dgm:t>
        <a:bodyPr/>
        <a:lstStyle/>
        <a:p>
          <a:endParaRPr lang="zh-CN" altLang="en-US"/>
        </a:p>
      </dgm:t>
    </dgm:pt>
    <dgm:pt modelId="{A0E0282D-354B-4202-9821-952AA9F6982B}" type="sibTrans" cxnId="{AC642D83-2D34-4F49-8958-1AD27322DEB3}">
      <dgm:prSet/>
      <dgm:spPr/>
      <dgm:t>
        <a:bodyPr/>
        <a:lstStyle/>
        <a:p>
          <a:endParaRPr lang="zh-CN" altLang="en-US"/>
        </a:p>
      </dgm:t>
    </dgm:pt>
    <dgm:pt modelId="{9946A8C0-BFCF-4AF4-B2A4-1CA3F8B4A182}">
      <dgm:prSet custT="1"/>
      <dgm:spPr/>
      <dgm:t>
        <a:bodyPr/>
        <a:lstStyle/>
        <a:p>
          <a:r>
            <a:rPr lang="zh-CN" sz="1800" dirty="0" smtClean="0"/>
            <a:t>（</a:t>
          </a:r>
          <a:r>
            <a:rPr lang="en-US" sz="1800" dirty="0" smtClean="0"/>
            <a:t>4</a:t>
          </a:r>
          <a:r>
            <a:rPr lang="zh-CN" sz="1800" dirty="0" smtClean="0"/>
            <a:t>）主管部门批准文件号可在备注栏里注明。</a:t>
          </a:r>
          <a:endParaRPr lang="zh-CN" sz="1800" dirty="0"/>
        </a:p>
      </dgm:t>
    </dgm:pt>
    <dgm:pt modelId="{7787E969-8D83-45D0-B965-C7D42FCF6696}" type="parTrans" cxnId="{7DA90CE5-9B44-40C9-95EC-36CB343965DF}">
      <dgm:prSet/>
      <dgm:spPr/>
      <dgm:t>
        <a:bodyPr/>
        <a:lstStyle/>
        <a:p>
          <a:endParaRPr lang="zh-CN" altLang="en-US"/>
        </a:p>
      </dgm:t>
    </dgm:pt>
    <dgm:pt modelId="{326CF4BB-0077-4504-9308-72F6C9ED763F}" type="sibTrans" cxnId="{7DA90CE5-9B44-40C9-95EC-36CB343965DF}">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custScaleY="9385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9633" custScaleY="118559">
        <dgm:presLayoutVars>
          <dgm:bulletEnabled val="1"/>
        </dgm:presLayoutVars>
      </dgm:prSet>
      <dgm:spPr/>
      <dgm:t>
        <a:bodyPr/>
        <a:lstStyle/>
        <a:p>
          <a:endParaRPr lang="zh-CN" altLang="en-US"/>
        </a:p>
      </dgm:t>
    </dgm:pt>
  </dgm:ptLst>
  <dgm:cxnLst>
    <dgm:cxn modelId="{1D55C572-BCF7-465C-B3B7-47F5ECEDD02F}" type="presOf" srcId="{724459BE-0682-45A6-934F-41F4D379C64A}" destId="{FDFBF808-E2F1-4485-A9CE-511DC2CD3A0F}" srcOrd="0" destOrd="2" presId="urn:microsoft.com/office/officeart/2005/8/layout/vList5"/>
    <dgm:cxn modelId="{0B99BC6E-4CE9-450A-8C36-25E3399A4902}" type="presOf" srcId="{A460CF16-8285-4C3E-B552-4911DB646693}" destId="{67B0E45C-75D4-4FAF-B55A-5393B7772051}" srcOrd="0" destOrd="0" presId="urn:microsoft.com/office/officeart/2005/8/layout/vList5"/>
    <dgm:cxn modelId="{BF2DF21A-E3C8-4F44-862E-6B5E6FAB5DDE}" type="presOf" srcId="{F03CFD43-8723-4216-A7D2-BC8CF054282A}" destId="{FDFBF808-E2F1-4485-A9CE-511DC2CD3A0F}" srcOrd="0" destOrd="5" presId="urn:microsoft.com/office/officeart/2005/8/layout/vList5"/>
    <dgm:cxn modelId="{B68876A0-A68A-4834-A648-77B66662AA57}" srcId="{05021A75-1E35-4623-872C-CEEBE7EDDAAB}" destId="{DDECCBED-43A9-4EF4-9ED0-699908D8578D}" srcOrd="9" destOrd="0" parTransId="{376F7E7E-1049-46D5-98B3-F5FCB68AC779}" sibTransId="{6E33F5BD-C0CE-4974-B6F4-3354A57A340B}"/>
    <dgm:cxn modelId="{578C22F9-F2B5-4EB1-BCCA-98B11B5FA003}" type="presOf" srcId="{26ED8F7E-89CE-4494-A681-7FF64521559F}" destId="{FDFBF808-E2F1-4485-A9CE-511DC2CD3A0F}" srcOrd="0" destOrd="7" presId="urn:microsoft.com/office/officeart/2005/8/layout/vList5"/>
    <dgm:cxn modelId="{C6943D55-0FEB-41C1-8325-ACB6E6E68161}" srcId="{05021A75-1E35-4623-872C-CEEBE7EDDAAB}" destId="{9E067D34-8A62-4D2A-8CB4-236F760C99A4}" srcOrd="3" destOrd="0" parTransId="{52848441-431C-46A2-BA92-48FC74C1A5A5}" sibTransId="{A375A6D0-4FB0-4337-A3E8-6AAE37487578}"/>
    <dgm:cxn modelId="{6869FB3A-4562-4F34-9B37-CD475AEEF5CD}" type="presOf" srcId="{EB34BE1A-1254-4BF2-A06A-091228EFD068}" destId="{FDFBF808-E2F1-4485-A9CE-511DC2CD3A0F}" srcOrd="0" destOrd="6" presId="urn:microsoft.com/office/officeart/2005/8/layout/vList5"/>
    <dgm:cxn modelId="{5BEE490E-93E5-47E1-8F6D-2B1F201F7473}" type="presOf" srcId="{9946A8C0-BFCF-4AF4-B2A4-1CA3F8B4A182}" destId="{FDFBF808-E2F1-4485-A9CE-511DC2CD3A0F}" srcOrd="0" destOrd="9" presId="urn:microsoft.com/office/officeart/2005/8/layout/vList5"/>
    <dgm:cxn modelId="{572DD1FD-5192-48D4-AC02-66ED4F5DEF4B}" srcId="{05021A75-1E35-4623-872C-CEEBE7EDDAAB}" destId="{F03CFD43-8723-4216-A7D2-BC8CF054282A}" srcOrd="5" destOrd="0" parTransId="{5EC54AEC-63D5-4B8D-8186-BC9297C98B16}" sibTransId="{132B581D-8031-4D81-AD81-5630D467FBEF}"/>
    <dgm:cxn modelId="{C07056C1-75A5-4709-8786-6A8DF0E985FB}" type="presOf" srcId="{1731C158-F2B8-4E42-B3ED-6D8C0F9682FB}" destId="{FDFBF808-E2F1-4485-A9CE-511DC2CD3A0F}" srcOrd="0" destOrd="8" presId="urn:microsoft.com/office/officeart/2005/8/layout/vList5"/>
    <dgm:cxn modelId="{7DA90CE5-9B44-40C9-95EC-36CB343965DF}" srcId="{1731C158-F2B8-4E42-B3ED-6D8C0F9682FB}" destId="{9946A8C0-BFCF-4AF4-B2A4-1CA3F8B4A182}" srcOrd="0" destOrd="0" parTransId="{7787E969-8D83-45D0-B965-C7D42FCF6696}" sibTransId="{326CF4BB-0077-4504-9308-72F6C9ED763F}"/>
    <dgm:cxn modelId="{C7CCE72C-DA34-4212-8ADB-A056B9153847}" srcId="{05021A75-1E35-4623-872C-CEEBE7EDDAAB}" destId="{43614D94-C0AE-4371-A7CF-A4DB4DFF2CD9}" srcOrd="4" destOrd="0" parTransId="{0461DD23-6B98-4369-B349-16F4BEE2E39F}" sibTransId="{B875E1B2-A1AE-46BF-B7DE-FB5C9CF1FA36}"/>
    <dgm:cxn modelId="{AC642D83-2D34-4F49-8958-1AD27322DEB3}" srcId="{05021A75-1E35-4623-872C-CEEBE7EDDAAB}" destId="{1731C158-F2B8-4E42-B3ED-6D8C0F9682FB}" srcOrd="8" destOrd="0" parTransId="{732F00F8-600A-4C72-A961-2888954FD7B3}" sibTransId="{A0E0282D-354B-4202-9821-952AA9F6982B}"/>
    <dgm:cxn modelId="{84D48CF7-410B-4530-A805-3403F3CF83B3}" srcId="{A460CF16-8285-4C3E-B552-4911DB646693}" destId="{05021A75-1E35-4623-872C-CEEBE7EDDAAB}" srcOrd="0" destOrd="0" parTransId="{2E0CBE13-4225-4E92-8DB5-C4B27CA6B5F3}" sibTransId="{8B9617DE-DF3F-48B7-967F-E6C2DB48F922}"/>
    <dgm:cxn modelId="{652D19DF-39D8-4E51-AC90-EEDBB53494B2}" type="presOf" srcId="{9E067D34-8A62-4D2A-8CB4-236F760C99A4}" destId="{FDFBF808-E2F1-4485-A9CE-511DC2CD3A0F}" srcOrd="0" destOrd="3" presId="urn:microsoft.com/office/officeart/2005/8/layout/vList5"/>
    <dgm:cxn modelId="{AA768260-83EC-4AE0-9101-65C57DDC156D}" type="presOf" srcId="{05021A75-1E35-4623-872C-CEEBE7EDDAAB}" destId="{2E0A93D8-C795-42BA-BF8A-37CE113AD113}" srcOrd="0" destOrd="0" presId="urn:microsoft.com/office/officeart/2005/8/layout/vList5"/>
    <dgm:cxn modelId="{0ED71BBE-2203-425D-977D-CC5F902C5C99}" srcId="{05021A75-1E35-4623-872C-CEEBE7EDDAAB}" destId="{EB34BE1A-1254-4BF2-A06A-091228EFD068}" srcOrd="6" destOrd="0" parTransId="{4139AEFF-CC6F-4C43-A77B-85589536CB15}" sibTransId="{51C4B464-5F68-421E-99A9-06B498655098}"/>
    <dgm:cxn modelId="{98DB8D02-FF07-485A-835B-8BC2B5895BC5}" srcId="{05021A75-1E35-4623-872C-CEEBE7EDDAAB}" destId="{B56B8B80-022F-4687-8018-720B00F94ECA}" srcOrd="0" destOrd="0" parTransId="{EA1E7AE6-09F5-45B7-9892-2C7F4E75A1DB}" sibTransId="{9DFE73AD-1C5A-464A-8CE8-D6F18AFD8C2E}"/>
    <dgm:cxn modelId="{655C8253-0162-4E14-86FD-A7DBC62576DF}" type="presOf" srcId="{DDECCBED-43A9-4EF4-9ED0-699908D8578D}" destId="{FDFBF808-E2F1-4485-A9CE-511DC2CD3A0F}" srcOrd="0" destOrd="10" presId="urn:microsoft.com/office/officeart/2005/8/layout/vList5"/>
    <dgm:cxn modelId="{5F327359-CF58-4977-B068-06237FA23135}" srcId="{05021A75-1E35-4623-872C-CEEBE7EDDAAB}" destId="{10E714F0-DFA7-40EF-BD00-C27605C85677}" srcOrd="1" destOrd="0" parTransId="{647B6942-E069-4B2B-8C04-34F0173B7C32}" sibTransId="{030728CD-9003-436F-9447-F890D83D7961}"/>
    <dgm:cxn modelId="{A1C4530E-B446-423D-96C2-6010C9A8BEF7}" srcId="{05021A75-1E35-4623-872C-CEEBE7EDDAAB}" destId="{724459BE-0682-45A6-934F-41F4D379C64A}" srcOrd="2" destOrd="0" parTransId="{5185BD18-F15C-48AB-872D-5796545C6D22}" sibTransId="{E9CC8DAF-596F-4621-BE92-A2CAFD2937BB}"/>
    <dgm:cxn modelId="{EFE2CE7E-4A27-40EB-BDE9-6F8499F2D9EB}" type="presOf" srcId="{43614D94-C0AE-4371-A7CF-A4DB4DFF2CD9}" destId="{FDFBF808-E2F1-4485-A9CE-511DC2CD3A0F}" srcOrd="0" destOrd="4" presId="urn:microsoft.com/office/officeart/2005/8/layout/vList5"/>
    <dgm:cxn modelId="{D0540909-700E-4A5B-8F65-A8ABF60FF46C}" type="presOf" srcId="{B56B8B80-022F-4687-8018-720B00F94ECA}" destId="{FDFBF808-E2F1-4485-A9CE-511DC2CD3A0F}" srcOrd="0" destOrd="0" presId="urn:microsoft.com/office/officeart/2005/8/layout/vList5"/>
    <dgm:cxn modelId="{CCE5AAC0-FB92-4A4D-9F50-40924229B3D5}" srcId="{05021A75-1E35-4623-872C-CEEBE7EDDAAB}" destId="{26ED8F7E-89CE-4494-A681-7FF64521559F}" srcOrd="7" destOrd="0" parTransId="{DD189B88-2E91-4313-9B25-D95BC539AC2F}" sibTransId="{3804A2D1-4BB6-4683-ACF4-B0E1B10832D4}"/>
    <dgm:cxn modelId="{22363AAA-D3B2-4750-99AF-69238159442C}" type="presOf" srcId="{10E714F0-DFA7-40EF-BD00-C27605C85677}" destId="{FDFBF808-E2F1-4485-A9CE-511DC2CD3A0F}" srcOrd="0" destOrd="1" presId="urn:microsoft.com/office/officeart/2005/8/layout/vList5"/>
    <dgm:cxn modelId="{2397E93C-47C0-46E0-B2F8-1AF81384CA4C}" type="presParOf" srcId="{67B0E45C-75D4-4FAF-B55A-5393B7772051}" destId="{0FA01ECE-F83B-4787-A4E6-97159FEAF9FF}" srcOrd="0" destOrd="0" presId="urn:microsoft.com/office/officeart/2005/8/layout/vList5"/>
    <dgm:cxn modelId="{54A28C02-EB46-4F1A-BD70-F3F02F8E8C2A}" type="presParOf" srcId="{0FA01ECE-F83B-4787-A4E6-97159FEAF9FF}" destId="{2E0A93D8-C795-42BA-BF8A-37CE113AD113}" srcOrd="0" destOrd="0" presId="urn:microsoft.com/office/officeart/2005/8/layout/vList5"/>
    <dgm:cxn modelId="{A7AD9A7E-83A3-40AE-9581-61AEB0D9C204}"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2.xml><?xml version="1.0" encoding="utf-8"?>
<dgm:dataModel xmlns:dgm="http://schemas.openxmlformats.org/drawingml/2006/diagram" xmlns:a="http://schemas.openxmlformats.org/drawingml/2006/main">
  <dgm:ptLst>
    <dgm:pt modelId="{A460CF16-8285-4C3E-B552-4911DB646693}" type="doc">
      <dgm:prSet loTypeId="urn:microsoft.com/office/officeart/2005/8/layout/bList2#13" loCatId="list" qsTypeId="urn:microsoft.com/office/officeart/2005/8/quickstyle/3d4" qsCatId="3D" csTypeId="urn:microsoft.com/office/officeart/2005/8/colors/accent1_2" csCatId="accent1" phldr="1"/>
      <dgm:spPr/>
      <dgm:t>
        <a:bodyPr/>
        <a:lstStyle/>
        <a:p>
          <a:endParaRPr lang="zh-CN" altLang="en-US"/>
        </a:p>
      </dgm:t>
    </dgm:pt>
    <dgm:pt modelId="{301E1B59-0F04-45CB-A843-02B26777640E}">
      <dgm:prSet phldrT="[文本]" custT="1"/>
      <dgm:spPr/>
      <dgm:t>
        <a:bodyPr/>
        <a:lstStyle/>
        <a:p>
          <a:r>
            <a:rPr lang="zh-CN" altLang="en-US" sz="4000" b="1" dirty="0" smtClean="0"/>
            <a:t>业务定义</a:t>
          </a:r>
        </a:p>
      </dgm:t>
    </dgm:pt>
    <dgm:pt modelId="{E3CECB16-F4AA-472E-82E1-1A9E59AD2ABD}" type="parTrans" cxnId="{E318EF90-579A-4710-A1B9-998A906AA00B}">
      <dgm:prSet/>
      <dgm:spPr/>
      <dgm:t>
        <a:bodyPr/>
        <a:lstStyle/>
        <a:p>
          <a:endParaRPr lang="zh-CN" altLang="en-US"/>
        </a:p>
      </dgm:t>
    </dgm:pt>
    <dgm:pt modelId="{472F2FDC-4A80-4FB7-9E7F-FF9C9CB52883}" type="sibTrans" cxnId="{E318EF90-579A-4710-A1B9-998A906AA00B}">
      <dgm:prSet/>
      <dgm:spPr/>
      <dgm:t>
        <a:bodyPr/>
        <a:lstStyle/>
        <a:p>
          <a:endParaRPr lang="zh-CN" altLang="en-US"/>
        </a:p>
      </dgm:t>
    </dgm:pt>
    <dgm:pt modelId="{7D320D0D-0D24-4E85-9FCB-F98850160A37}">
      <dgm:prSet phldrT="[文本]" custT="1"/>
      <dgm:spPr/>
      <dgm:t>
        <a:bodyPr anchor="ctr"/>
        <a:lstStyle/>
        <a:p>
          <a:pPr algn="l"/>
          <a:r>
            <a:rPr lang="zh-CN" sz="2000" dirty="0" smtClean="0"/>
            <a:t>境内再投资专用账户是指境内机构和个人在银行申请开立的，用于接收境内主体以其境内直接投资项下外汇账户内资金或其他合法外汇资金，作为境内外汇再投资或股权转让对价外汇资金（含结汇待支付账户资金）的账户。</a:t>
          </a:r>
          <a:endParaRPr lang="zh-CN" altLang="en-US" sz="2000" dirty="0">
            <a:latin typeface="宋体" pitchFamily="2" charset="-122"/>
            <a:ea typeface="宋体" pitchFamily="2" charset="-122"/>
          </a:endParaRPr>
        </a:p>
      </dgm:t>
    </dgm:pt>
    <dgm:pt modelId="{99421653-95D7-4E31-A5C9-3DB6D1F42AAD}" type="parTrans" cxnId="{964C6F37-CF6C-49E2-BC91-8A21F397A4D8}">
      <dgm:prSet/>
      <dgm:spPr/>
      <dgm:t>
        <a:bodyPr/>
        <a:lstStyle/>
        <a:p>
          <a:endParaRPr lang="zh-CN" altLang="en-US"/>
        </a:p>
      </dgm:t>
    </dgm:pt>
    <dgm:pt modelId="{584D1B93-B774-45C6-B803-AB980BED5B21}" type="sibTrans" cxnId="{964C6F37-CF6C-49E2-BC91-8A21F397A4D8}">
      <dgm:prSet/>
      <dgm:spPr/>
      <dgm:t>
        <a:bodyPr/>
        <a:lstStyle/>
        <a:p>
          <a:endParaRPr lang="zh-CN" altLang="en-US"/>
        </a:p>
      </dgm:t>
    </dgm:pt>
    <dgm:pt modelId="{10150832-4104-400D-AE09-E6293B95F024}" type="pres">
      <dgm:prSet presAssocID="{A460CF16-8285-4C3E-B552-4911DB646693}" presName="diagram" presStyleCnt="0">
        <dgm:presLayoutVars>
          <dgm:dir/>
          <dgm:animLvl val="lvl"/>
          <dgm:resizeHandles val="exact"/>
        </dgm:presLayoutVars>
      </dgm:prSet>
      <dgm:spPr/>
      <dgm:t>
        <a:bodyPr/>
        <a:lstStyle/>
        <a:p>
          <a:endParaRPr lang="zh-CN" altLang="en-US"/>
        </a:p>
      </dgm:t>
    </dgm:pt>
    <dgm:pt modelId="{8F7E9588-E7E0-4F84-A566-2EEC34697833}" type="pres">
      <dgm:prSet presAssocID="{301E1B59-0F04-45CB-A843-02B26777640E}" presName="compNode" presStyleCnt="0"/>
      <dgm:spPr/>
      <dgm:t>
        <a:bodyPr/>
        <a:lstStyle/>
        <a:p>
          <a:endParaRPr lang="zh-CN" altLang="en-US"/>
        </a:p>
      </dgm:t>
    </dgm:pt>
    <dgm:pt modelId="{485B675F-5202-4AEA-B923-BAF68BFF1D10}" type="pres">
      <dgm:prSet presAssocID="{301E1B59-0F04-45CB-A843-02B26777640E}" presName="childRect" presStyleLbl="bgAcc1" presStyleIdx="0" presStyleCnt="1" custScaleX="157745" custLinFactNeighborY="-1525">
        <dgm:presLayoutVars>
          <dgm:bulletEnabled val="1"/>
        </dgm:presLayoutVars>
      </dgm:prSet>
      <dgm:spPr/>
      <dgm:t>
        <a:bodyPr/>
        <a:lstStyle/>
        <a:p>
          <a:endParaRPr lang="zh-CN" altLang="en-US"/>
        </a:p>
      </dgm:t>
    </dgm:pt>
    <dgm:pt modelId="{36B1C840-596C-4F5A-B4E1-0A5BA653A082}" type="pres">
      <dgm:prSet presAssocID="{301E1B59-0F04-45CB-A843-02B26777640E}" presName="parentText" presStyleLbl="node1" presStyleIdx="0" presStyleCnt="0">
        <dgm:presLayoutVars>
          <dgm:chMax val="0"/>
          <dgm:bulletEnabled val="1"/>
        </dgm:presLayoutVars>
      </dgm:prSet>
      <dgm:spPr/>
      <dgm:t>
        <a:bodyPr/>
        <a:lstStyle/>
        <a:p>
          <a:endParaRPr lang="zh-CN" altLang="en-US"/>
        </a:p>
      </dgm:t>
    </dgm:pt>
    <dgm:pt modelId="{A6208E11-A9D0-45AE-8498-2DD180457CA3}" type="pres">
      <dgm:prSet presAssocID="{301E1B59-0F04-45CB-A843-02B26777640E}" presName="parentRect" presStyleLbl="alignNode1" presStyleIdx="0" presStyleCnt="1" custScaleX="157957"/>
      <dgm:spPr/>
      <dgm:t>
        <a:bodyPr/>
        <a:lstStyle/>
        <a:p>
          <a:endParaRPr lang="zh-CN" altLang="en-US"/>
        </a:p>
      </dgm:t>
    </dgm:pt>
    <dgm:pt modelId="{8B1E01AC-533D-4647-BF5F-147E4540F057}" type="pres">
      <dgm:prSet presAssocID="{301E1B59-0F04-45CB-A843-02B26777640E}" presName="adorn" presStyleLbl="fgAccFollowNode1" presStyleIdx="0" presStyleCnt="1" custFlipVert="1" custScaleX="2643" custScaleY="2643" custLinFactX="9631" custLinFactNeighborX="100000" custLinFactNeighborY="3252"/>
      <dgm:spPr/>
      <dgm:t>
        <a:bodyPr/>
        <a:lstStyle/>
        <a:p>
          <a:endParaRPr lang="zh-CN" altLang="en-US"/>
        </a:p>
      </dgm:t>
    </dgm:pt>
  </dgm:ptLst>
  <dgm:cxnLst>
    <dgm:cxn modelId="{33EA2076-0FCC-4718-80A6-EB7FDF803F15}" type="presOf" srcId="{7D320D0D-0D24-4E85-9FCB-F98850160A37}" destId="{485B675F-5202-4AEA-B923-BAF68BFF1D10}" srcOrd="0" destOrd="0" presId="urn:microsoft.com/office/officeart/2005/8/layout/bList2#13"/>
    <dgm:cxn modelId="{E318EF90-579A-4710-A1B9-998A906AA00B}" srcId="{A460CF16-8285-4C3E-B552-4911DB646693}" destId="{301E1B59-0F04-45CB-A843-02B26777640E}" srcOrd="0" destOrd="0" parTransId="{E3CECB16-F4AA-472E-82E1-1A9E59AD2ABD}" sibTransId="{472F2FDC-4A80-4FB7-9E7F-FF9C9CB52883}"/>
    <dgm:cxn modelId="{964C6F37-CF6C-49E2-BC91-8A21F397A4D8}" srcId="{301E1B59-0F04-45CB-A843-02B26777640E}" destId="{7D320D0D-0D24-4E85-9FCB-F98850160A37}" srcOrd="0" destOrd="0" parTransId="{99421653-95D7-4E31-A5C9-3DB6D1F42AAD}" sibTransId="{584D1B93-B774-45C6-B803-AB980BED5B21}"/>
    <dgm:cxn modelId="{2A9ECFEF-C1E9-44F5-8A8B-F30EFE53F24A}" type="presOf" srcId="{A460CF16-8285-4C3E-B552-4911DB646693}" destId="{10150832-4104-400D-AE09-E6293B95F024}" srcOrd="0" destOrd="0" presId="urn:microsoft.com/office/officeart/2005/8/layout/bList2#13"/>
    <dgm:cxn modelId="{1373A686-D8F4-4FE3-8708-C87538F410ED}" type="presOf" srcId="{301E1B59-0F04-45CB-A843-02B26777640E}" destId="{A6208E11-A9D0-45AE-8498-2DD180457CA3}" srcOrd="1" destOrd="0" presId="urn:microsoft.com/office/officeart/2005/8/layout/bList2#13"/>
    <dgm:cxn modelId="{FE6F245D-5E91-4589-AE9E-995D3ADFCFBC}" type="presOf" srcId="{301E1B59-0F04-45CB-A843-02B26777640E}" destId="{36B1C840-596C-4F5A-B4E1-0A5BA653A082}" srcOrd="0" destOrd="0" presId="urn:microsoft.com/office/officeart/2005/8/layout/bList2#13"/>
    <dgm:cxn modelId="{6641211C-85C4-4AA0-BCB4-D0802343B7F4}" type="presParOf" srcId="{10150832-4104-400D-AE09-E6293B95F024}" destId="{8F7E9588-E7E0-4F84-A566-2EEC34697833}" srcOrd="0" destOrd="0" presId="urn:microsoft.com/office/officeart/2005/8/layout/bList2#13"/>
    <dgm:cxn modelId="{3E986FDD-153E-49CE-970F-DB2CB6443624}" type="presParOf" srcId="{8F7E9588-E7E0-4F84-A566-2EEC34697833}" destId="{485B675F-5202-4AEA-B923-BAF68BFF1D10}" srcOrd="0" destOrd="0" presId="urn:microsoft.com/office/officeart/2005/8/layout/bList2#13"/>
    <dgm:cxn modelId="{6E72983C-BD1D-4A9B-8753-E72431E4656A}" type="presParOf" srcId="{8F7E9588-E7E0-4F84-A566-2EEC34697833}" destId="{36B1C840-596C-4F5A-B4E1-0A5BA653A082}" srcOrd="1" destOrd="0" presId="urn:microsoft.com/office/officeart/2005/8/layout/bList2#13"/>
    <dgm:cxn modelId="{C5CAF7EC-6230-4E49-A782-D35D42AB13BE}" type="presParOf" srcId="{8F7E9588-E7E0-4F84-A566-2EEC34697833}" destId="{A6208E11-A9D0-45AE-8498-2DD180457CA3}" srcOrd="2" destOrd="0" presId="urn:microsoft.com/office/officeart/2005/8/layout/bList2#13"/>
    <dgm:cxn modelId="{330E5E0E-10F5-44FD-B8F2-D49F65784638}" type="presParOf" srcId="{8F7E9588-E7E0-4F84-A566-2EEC34697833}" destId="{8B1E01AC-533D-4647-BF5F-147E4540F057}" srcOrd="3" destOrd="0" presId="urn:microsoft.com/office/officeart/2005/8/layout/bList2#1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3.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a:t>
          </a:r>
          <a:endParaRPr lang="en-US" altLang="zh-CN" sz="4000" b="1" dirty="0" smtClean="0"/>
        </a:p>
        <a:p>
          <a:r>
            <a:rPr lang="zh-CN" altLang="en-US" sz="4000" b="1" dirty="0" smtClean="0"/>
            <a:t>材料</a:t>
          </a:r>
          <a:endParaRPr lang="en-US" altLang="zh-CN" sz="4000" b="1" dirty="0" smtClean="0"/>
        </a:p>
        <a:p>
          <a:r>
            <a:rPr lang="zh-CN" altLang="en-US" sz="4000" b="1" dirty="0" smtClean="0"/>
            <a:t>（一）</a:t>
          </a:r>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pPr>
            <a:lnSpc>
              <a:spcPct val="100000"/>
            </a:lnSpc>
          </a:pPr>
          <a:r>
            <a:rPr lang="en-US" sz="1800" b="1" dirty="0" smtClean="0"/>
            <a:t>1.</a:t>
          </a:r>
          <a:r>
            <a:rPr lang="zh-CN" sz="1800" b="1" dirty="0" smtClean="0"/>
            <a:t>开户入账</a:t>
          </a:r>
          <a:endParaRPr lang="zh-CN" altLang="en-US" sz="18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1177C336-D2F8-4EB0-9D57-30A5A3F574DD}">
      <dgm:prSet custT="1"/>
      <dgm:spPr/>
      <dgm:t>
        <a:bodyPr/>
        <a:lstStyle/>
        <a:p>
          <a:r>
            <a:rPr lang="zh-CN" sz="1800" dirty="0" smtClean="0"/>
            <a:t>（</a:t>
          </a:r>
          <a:r>
            <a:rPr lang="en-US" sz="1800" dirty="0" smtClean="0"/>
            <a:t>1</a:t>
          </a:r>
          <a:r>
            <a:rPr lang="zh-CN" sz="1800" dirty="0" smtClean="0"/>
            <a:t>）业务登记凭证；</a:t>
          </a:r>
          <a:endParaRPr lang="zh-CN" sz="1800" dirty="0"/>
        </a:p>
      </dgm:t>
    </dgm:pt>
    <dgm:pt modelId="{B33A9783-57BD-42BB-A3B5-C7805F8B53AF}" type="parTrans" cxnId="{D32119C7-545B-40BA-8623-D51990E4AA5F}">
      <dgm:prSet/>
      <dgm:spPr/>
      <dgm:t>
        <a:bodyPr/>
        <a:lstStyle/>
        <a:p>
          <a:endParaRPr lang="zh-CN" altLang="en-US"/>
        </a:p>
      </dgm:t>
    </dgm:pt>
    <dgm:pt modelId="{8B6D2BC0-55A6-4D4D-B1B4-4063528020FF}" type="sibTrans" cxnId="{D32119C7-545B-40BA-8623-D51990E4AA5F}">
      <dgm:prSet/>
      <dgm:spPr/>
      <dgm:t>
        <a:bodyPr/>
        <a:lstStyle/>
        <a:p>
          <a:endParaRPr lang="zh-CN" altLang="en-US"/>
        </a:p>
      </dgm:t>
    </dgm:pt>
    <dgm:pt modelId="{503FB75C-804A-4EBC-93E7-6C5AB37594E1}">
      <dgm:prSet custT="1"/>
      <dgm:spPr/>
      <dgm:t>
        <a:bodyPr/>
        <a:lstStyle/>
        <a:p>
          <a:r>
            <a:rPr lang="zh-CN" sz="1800" dirty="0" smtClean="0"/>
            <a:t>（</a:t>
          </a:r>
          <a:r>
            <a:rPr lang="en-US" sz="1800" dirty="0" smtClean="0"/>
            <a:t>2</a:t>
          </a:r>
          <a:r>
            <a:rPr lang="zh-CN" sz="1800" dirty="0" smtClean="0"/>
            <a:t>）资本项目信息系统银行端中打印的再投资流入控制信息表。</a:t>
          </a:r>
          <a:endParaRPr lang="zh-CN" sz="1800" dirty="0"/>
        </a:p>
      </dgm:t>
    </dgm:pt>
    <dgm:pt modelId="{5A218787-C2A2-4601-BCA9-66529367865B}" type="parTrans" cxnId="{3B2D4F84-061D-43C8-983B-55967B1F15AD}">
      <dgm:prSet/>
      <dgm:spPr/>
      <dgm:t>
        <a:bodyPr/>
        <a:lstStyle/>
        <a:p>
          <a:endParaRPr lang="zh-CN" altLang="en-US"/>
        </a:p>
      </dgm:t>
    </dgm:pt>
    <dgm:pt modelId="{55766CB4-5B0E-4654-9E62-7767C13ABF55}" type="sibTrans" cxnId="{3B2D4F84-061D-43C8-983B-55967B1F15AD}">
      <dgm:prSet/>
      <dgm:spPr/>
      <dgm:t>
        <a:bodyPr/>
        <a:lstStyle/>
        <a:p>
          <a:endParaRPr lang="zh-CN" altLang="en-US"/>
        </a:p>
      </dgm:t>
    </dgm:pt>
    <dgm:pt modelId="{CCBE99FB-DA48-4D8F-A02E-A6B49B2A2615}">
      <dgm:prSet custT="1"/>
      <dgm:spPr/>
      <dgm:t>
        <a:bodyPr/>
        <a:lstStyle/>
        <a:p>
          <a:r>
            <a:rPr lang="en-US" sz="1800" b="1" dirty="0" smtClean="0"/>
            <a:t>2.</a:t>
          </a:r>
          <a:r>
            <a:rPr lang="zh-CN" sz="1800" b="1" dirty="0" smtClean="0"/>
            <a:t>账户资金使用管理</a:t>
          </a:r>
          <a:endParaRPr lang="zh-CN" sz="1800" b="1" dirty="0"/>
        </a:p>
      </dgm:t>
    </dgm:pt>
    <dgm:pt modelId="{8AFED13D-E57E-4709-B80C-B17577184D98}" type="parTrans" cxnId="{5477EEDB-33BA-4DAD-B8AB-A1FF629CEB14}">
      <dgm:prSet/>
      <dgm:spPr/>
      <dgm:t>
        <a:bodyPr/>
        <a:lstStyle/>
        <a:p>
          <a:endParaRPr lang="zh-CN" altLang="en-US"/>
        </a:p>
      </dgm:t>
    </dgm:pt>
    <dgm:pt modelId="{B26876F9-99E7-4FDD-B1A3-E4B879F24A9F}" type="sibTrans" cxnId="{5477EEDB-33BA-4DAD-B8AB-A1FF629CEB14}">
      <dgm:prSet/>
      <dgm:spPr/>
      <dgm:t>
        <a:bodyPr/>
        <a:lstStyle/>
        <a:p>
          <a:endParaRPr lang="zh-CN" altLang="en-US"/>
        </a:p>
      </dgm:t>
    </dgm:pt>
    <dgm:pt modelId="{42461FD3-9931-44EF-88CC-E6080B9A3830}">
      <dgm:prSet custT="1"/>
      <dgm:spPr/>
      <dgm:t>
        <a:bodyPr/>
        <a:lstStyle/>
        <a:p>
          <a:r>
            <a:rPr lang="zh-CN" sz="1800" b="1" dirty="0" smtClean="0"/>
            <a:t>（</a:t>
          </a:r>
          <a:r>
            <a:rPr lang="en-US" sz="1800" b="1" dirty="0" smtClean="0"/>
            <a:t>1</a:t>
          </a:r>
          <a:r>
            <a:rPr lang="zh-CN" sz="1800" b="1" dirty="0" smtClean="0"/>
            <a:t>）结汇业务审核材料</a:t>
          </a:r>
          <a:endParaRPr lang="zh-CN" sz="1800" dirty="0"/>
        </a:p>
      </dgm:t>
    </dgm:pt>
    <dgm:pt modelId="{822C21EA-F9EC-40C3-A00F-658F58DA36CC}" type="parTrans" cxnId="{8526ECF3-EA84-4C7E-A8D2-033F1C3BC473}">
      <dgm:prSet/>
      <dgm:spPr/>
      <dgm:t>
        <a:bodyPr/>
        <a:lstStyle/>
        <a:p>
          <a:endParaRPr lang="zh-CN" altLang="en-US"/>
        </a:p>
      </dgm:t>
    </dgm:pt>
    <dgm:pt modelId="{CA1277CA-E72B-40AD-A808-23718FB3D8C2}" type="sibTrans" cxnId="{8526ECF3-EA84-4C7E-A8D2-033F1C3BC473}">
      <dgm:prSet/>
      <dgm:spPr/>
      <dgm:t>
        <a:bodyPr/>
        <a:lstStyle/>
        <a:p>
          <a:endParaRPr lang="zh-CN" altLang="en-US"/>
        </a:p>
      </dgm:t>
    </dgm:pt>
    <dgm:pt modelId="{645F03D9-D21B-4342-8E80-373B4226FFF0}">
      <dgm:prSet custT="1"/>
      <dgm:spPr/>
      <dgm:t>
        <a:bodyPr/>
        <a:lstStyle/>
        <a:p>
          <a:r>
            <a:rPr lang="zh-CN" altLang="en-US" sz="1800" smtClean="0"/>
            <a:t>①支付结汇制</a:t>
          </a:r>
          <a:endParaRPr lang="zh-CN" altLang="en-US" sz="1800"/>
        </a:p>
      </dgm:t>
    </dgm:pt>
    <dgm:pt modelId="{C38DAC88-50F0-4406-B7C6-DCAB1A56BF97}" type="parTrans" cxnId="{A6E594D3-F48B-4936-9EA6-3982C2290E7B}">
      <dgm:prSet/>
      <dgm:spPr/>
      <dgm:t>
        <a:bodyPr/>
        <a:lstStyle/>
        <a:p>
          <a:endParaRPr lang="zh-CN" altLang="en-US"/>
        </a:p>
      </dgm:t>
    </dgm:pt>
    <dgm:pt modelId="{27C4C49C-929B-4A37-AD82-CF7F8A955511}" type="sibTrans" cxnId="{A6E594D3-F48B-4936-9EA6-3982C2290E7B}">
      <dgm:prSet/>
      <dgm:spPr/>
      <dgm:t>
        <a:bodyPr/>
        <a:lstStyle/>
        <a:p>
          <a:endParaRPr lang="zh-CN" altLang="en-US"/>
        </a:p>
      </dgm:t>
    </dgm:pt>
    <dgm:pt modelId="{BF7D50E5-2A5C-485F-9860-85EDAC8DD236}">
      <dgm:prSet custT="1"/>
      <dgm:spPr/>
      <dgm:t>
        <a:bodyPr/>
        <a:lstStyle/>
        <a:p>
          <a:r>
            <a:rPr lang="en-US" sz="1800" smtClean="0"/>
            <a:t>A.</a:t>
          </a:r>
          <a:r>
            <a:rPr lang="zh-CN" sz="1800" smtClean="0"/>
            <a:t>资本项目账户资金支付命令函</a:t>
          </a:r>
          <a:r>
            <a:rPr lang="en-US" sz="1800" smtClean="0"/>
            <a:t>;</a:t>
          </a:r>
          <a:endParaRPr lang="zh-CN" sz="1800"/>
        </a:p>
      </dgm:t>
    </dgm:pt>
    <dgm:pt modelId="{4F409689-DDDA-488F-AFD0-AFD516D3193E}" type="parTrans" cxnId="{FDB5F51F-D59D-4220-99B2-7B37DA638B2A}">
      <dgm:prSet/>
      <dgm:spPr/>
      <dgm:t>
        <a:bodyPr/>
        <a:lstStyle/>
        <a:p>
          <a:endParaRPr lang="zh-CN" altLang="en-US"/>
        </a:p>
      </dgm:t>
    </dgm:pt>
    <dgm:pt modelId="{8B5E1A2A-3553-48AB-B1BA-40FA39B95CF5}" type="sibTrans" cxnId="{FDB5F51F-D59D-4220-99B2-7B37DA638B2A}">
      <dgm:prSet/>
      <dgm:spPr/>
      <dgm:t>
        <a:bodyPr/>
        <a:lstStyle/>
        <a:p>
          <a:endParaRPr lang="zh-CN" altLang="en-US"/>
        </a:p>
      </dgm:t>
    </dgm:pt>
    <dgm:pt modelId="{E1BCF82A-97B5-4F8A-AA5A-21CD1C6DA41C}">
      <dgm:prSet custT="1"/>
      <dgm:spPr/>
      <dgm:t>
        <a:bodyPr/>
        <a:lstStyle/>
        <a:p>
          <a:r>
            <a:rPr lang="en-US" sz="1800" smtClean="0"/>
            <a:t>B.</a:t>
          </a:r>
          <a:r>
            <a:rPr lang="zh-CN" sz="1800" smtClean="0"/>
            <a:t>货币出资入账登记表</a:t>
          </a:r>
          <a:r>
            <a:rPr lang="en-US" sz="1800" smtClean="0"/>
            <a:t>;</a:t>
          </a:r>
          <a:endParaRPr lang="zh-CN" sz="1800"/>
        </a:p>
      </dgm:t>
    </dgm:pt>
    <dgm:pt modelId="{E9B36C42-CC06-49B0-9338-5F5CD3A31F58}" type="parTrans" cxnId="{E0B1BDCF-4FE5-4F9B-B0A9-033D495F219F}">
      <dgm:prSet/>
      <dgm:spPr/>
      <dgm:t>
        <a:bodyPr/>
        <a:lstStyle/>
        <a:p>
          <a:endParaRPr lang="zh-CN" altLang="en-US"/>
        </a:p>
      </dgm:t>
    </dgm:pt>
    <dgm:pt modelId="{C56B768B-A3F1-45A9-A4DB-162D2CD386E4}" type="sibTrans" cxnId="{E0B1BDCF-4FE5-4F9B-B0A9-033D495F219F}">
      <dgm:prSet/>
      <dgm:spPr/>
      <dgm:t>
        <a:bodyPr/>
        <a:lstStyle/>
        <a:p>
          <a:endParaRPr lang="zh-CN" altLang="en-US"/>
        </a:p>
      </dgm:t>
    </dgm:pt>
    <dgm:pt modelId="{F0C37D39-F4D0-426F-827C-FC7D8E2C46A2}">
      <dgm:prSet custT="1"/>
      <dgm:spPr/>
      <dgm:t>
        <a:bodyPr/>
        <a:lstStyle/>
        <a:p>
          <a:r>
            <a:rPr lang="en-US" sz="1800" smtClean="0"/>
            <a:t>C.</a:t>
          </a:r>
          <a:r>
            <a:rPr lang="zh-CN" sz="1800" smtClean="0"/>
            <a:t>前一笔结汇资金使用的真实性证明材料。前一笔结汇资金用途为备用金的，银行可不要求其提供真实性证明材料。但要关注企业外汇资本金全部以备用金名义结汇情况。</a:t>
          </a:r>
          <a:endParaRPr lang="zh-CN" sz="1800"/>
        </a:p>
      </dgm:t>
    </dgm:pt>
    <dgm:pt modelId="{2C0629F2-FC15-457F-B597-802FF2822C89}" type="parTrans" cxnId="{19026133-6B43-486E-A4F1-F66970BF3E4D}">
      <dgm:prSet/>
      <dgm:spPr/>
      <dgm:t>
        <a:bodyPr/>
        <a:lstStyle/>
        <a:p>
          <a:endParaRPr lang="zh-CN" altLang="en-US"/>
        </a:p>
      </dgm:t>
    </dgm:pt>
    <dgm:pt modelId="{93352D25-4C4C-4E6A-B857-633F3D025408}" type="sibTrans" cxnId="{19026133-6B43-486E-A4F1-F66970BF3E4D}">
      <dgm:prSet/>
      <dgm:spPr/>
      <dgm:t>
        <a:bodyPr/>
        <a:lstStyle/>
        <a:p>
          <a:endParaRPr lang="zh-CN" altLang="en-US"/>
        </a:p>
      </dgm:t>
    </dgm:pt>
    <dgm:pt modelId="{05B7F13B-1C20-4CA4-8EF2-3D8CEB3A6C8C}">
      <dgm:prSet custT="1"/>
      <dgm:spPr/>
      <dgm:t>
        <a:bodyPr/>
        <a:lstStyle/>
        <a:p>
          <a:r>
            <a:rPr lang="en-US" sz="1800" smtClean="0"/>
            <a:t>D.</a:t>
          </a:r>
          <a:r>
            <a:rPr lang="zh-CN" sz="1800" smtClean="0"/>
            <a:t>视情况要求补充的其他材料。</a:t>
          </a:r>
          <a:endParaRPr lang="zh-CN" sz="1800"/>
        </a:p>
      </dgm:t>
    </dgm:pt>
    <dgm:pt modelId="{6514A76B-3822-4181-B02B-5DC88BEE309C}" type="parTrans" cxnId="{23871981-8256-4CA8-AD8C-5D98D560508D}">
      <dgm:prSet/>
      <dgm:spPr/>
      <dgm:t>
        <a:bodyPr/>
        <a:lstStyle/>
        <a:p>
          <a:endParaRPr lang="zh-CN" altLang="en-US"/>
        </a:p>
      </dgm:t>
    </dgm:pt>
    <dgm:pt modelId="{9E9F9DF7-01FF-4812-B609-A36DDF7480BA}" type="sibTrans" cxnId="{23871981-8256-4CA8-AD8C-5D98D560508D}">
      <dgm:prSet/>
      <dgm:spPr/>
      <dgm:t>
        <a:bodyPr/>
        <a:lstStyle/>
        <a:p>
          <a:endParaRPr lang="zh-CN" altLang="en-US"/>
        </a:p>
      </dgm:t>
    </dgm:pt>
    <dgm:pt modelId="{F0F5F5B4-7F42-43C1-A80E-2B5400381426}">
      <dgm:prSet custT="1"/>
      <dgm:spPr/>
      <dgm:t>
        <a:bodyPr/>
        <a:lstStyle/>
        <a:p>
          <a:r>
            <a:rPr lang="en-US" sz="1800" smtClean="0"/>
            <a:t>2</a:t>
          </a:r>
          <a:r>
            <a:rPr lang="zh-CN" sz="1800" smtClean="0"/>
            <a:t>、意愿结汇制</a:t>
          </a:r>
          <a:endParaRPr lang="zh-CN" sz="1800"/>
        </a:p>
      </dgm:t>
    </dgm:pt>
    <dgm:pt modelId="{4162F01E-2C79-46F1-A622-3A303870A32C}" type="parTrans" cxnId="{FF652ABA-A1DD-4CC9-BD53-A400D194CEF7}">
      <dgm:prSet/>
      <dgm:spPr/>
      <dgm:t>
        <a:bodyPr/>
        <a:lstStyle/>
        <a:p>
          <a:endParaRPr lang="zh-CN" altLang="en-US"/>
        </a:p>
      </dgm:t>
    </dgm:pt>
    <dgm:pt modelId="{FFDC8975-4FF3-4288-9186-1565C2A87059}" type="sibTrans" cxnId="{FF652ABA-A1DD-4CC9-BD53-A400D194CEF7}">
      <dgm:prSet/>
      <dgm:spPr/>
      <dgm:t>
        <a:bodyPr/>
        <a:lstStyle/>
        <a:p>
          <a:endParaRPr lang="zh-CN" altLang="en-US"/>
        </a:p>
      </dgm:t>
    </dgm:pt>
    <dgm:pt modelId="{B90B89A3-F9FF-4816-AC96-83B0D071781E}">
      <dgm:prSet custT="1"/>
      <dgm:spPr/>
      <dgm:t>
        <a:bodyPr/>
        <a:lstStyle/>
        <a:p>
          <a:r>
            <a:rPr lang="en-US" sz="1800" smtClean="0"/>
            <a:t>A.</a:t>
          </a:r>
          <a:r>
            <a:rPr lang="zh-CN" sz="1800" smtClean="0"/>
            <a:t>资本项目账户资金支付命令函</a:t>
          </a:r>
          <a:r>
            <a:rPr lang="en-US" sz="1800" smtClean="0"/>
            <a:t>;</a:t>
          </a:r>
          <a:endParaRPr lang="zh-CN" sz="1800"/>
        </a:p>
      </dgm:t>
    </dgm:pt>
    <dgm:pt modelId="{6577CE34-93D6-43D4-9EC7-9A50F31E2400}" type="parTrans" cxnId="{B5090A79-6278-4919-9096-9D1DE4E5390D}">
      <dgm:prSet/>
      <dgm:spPr/>
      <dgm:t>
        <a:bodyPr/>
        <a:lstStyle/>
        <a:p>
          <a:endParaRPr lang="zh-CN" altLang="en-US"/>
        </a:p>
      </dgm:t>
    </dgm:pt>
    <dgm:pt modelId="{DECB2898-491C-4162-B38B-8802368F90B9}" type="sibTrans" cxnId="{B5090A79-6278-4919-9096-9D1DE4E5390D}">
      <dgm:prSet/>
      <dgm:spPr/>
      <dgm:t>
        <a:bodyPr/>
        <a:lstStyle/>
        <a:p>
          <a:endParaRPr lang="zh-CN" altLang="en-US"/>
        </a:p>
      </dgm:t>
    </dgm:pt>
    <dgm:pt modelId="{331AA34A-25AA-4DA6-AA9F-DE9E2BD063BF}">
      <dgm:prSet custT="1"/>
      <dgm:spPr/>
      <dgm:t>
        <a:bodyPr/>
        <a:lstStyle/>
        <a:p>
          <a:r>
            <a:rPr lang="en-US" sz="1800" smtClean="0"/>
            <a:t>B.</a:t>
          </a:r>
          <a:r>
            <a:rPr lang="zh-CN" sz="1800" smtClean="0"/>
            <a:t>货币出资入账登记表。</a:t>
          </a:r>
          <a:endParaRPr lang="zh-CN" sz="1800"/>
        </a:p>
      </dgm:t>
    </dgm:pt>
    <dgm:pt modelId="{1EFDF8BF-C28F-4641-AA76-3C9105B12A4B}" type="parTrans" cxnId="{BB69C7FA-B330-41B7-8260-FFCB36B45EB0}">
      <dgm:prSet/>
      <dgm:spPr/>
      <dgm:t>
        <a:bodyPr/>
        <a:lstStyle/>
        <a:p>
          <a:endParaRPr lang="zh-CN" altLang="en-US"/>
        </a:p>
      </dgm:t>
    </dgm:pt>
    <dgm:pt modelId="{1401DA50-DFC2-4F12-9C7E-03ED0F2351E8}" type="sibTrans" cxnId="{BB69C7FA-B330-41B7-8260-FFCB36B45EB0}">
      <dgm:prSet/>
      <dgm:spPr/>
      <dgm:t>
        <a:bodyPr/>
        <a:lstStyle/>
        <a:p>
          <a:endParaRPr lang="zh-CN" altLang="en-US"/>
        </a:p>
      </dgm:t>
    </dgm:pt>
    <dgm:pt modelId="{7B4ED3DC-8A71-4C78-BC2F-2B0A976A6899}">
      <dgm:prSet custT="1"/>
      <dgm:spPr/>
      <dgm:t>
        <a:bodyPr/>
        <a:lstStyle/>
        <a:p>
          <a:r>
            <a:rPr lang="zh-CN" sz="1800" dirty="0" smtClean="0"/>
            <a:t>关注客户除提交上述</a:t>
          </a:r>
          <a:r>
            <a:rPr lang="en-US" sz="1800" dirty="0" smtClean="0"/>
            <a:t>1</a:t>
          </a:r>
          <a:r>
            <a:rPr lang="zh-CN" sz="1800" dirty="0" smtClean="0"/>
            <a:t>—</a:t>
          </a:r>
          <a:r>
            <a:rPr lang="en-US" sz="1800" dirty="0" smtClean="0"/>
            <a:t>2</a:t>
          </a:r>
          <a:r>
            <a:rPr lang="zh-CN" sz="1800" dirty="0" smtClean="0"/>
            <a:t>材料外，必要时银行可进行财务分析并通过实地考察方式开展尽职调查。</a:t>
          </a:r>
          <a:endParaRPr lang="zh-CN" sz="1800" dirty="0"/>
        </a:p>
      </dgm:t>
    </dgm:pt>
    <dgm:pt modelId="{8F460025-5348-4C92-B035-44833CC77B43}" type="parTrans" cxnId="{E11947A8-0F63-4F8C-A435-20A60F280F4B}">
      <dgm:prSet/>
      <dgm:spPr/>
      <dgm:t>
        <a:bodyPr/>
        <a:lstStyle/>
        <a:p>
          <a:endParaRPr lang="zh-CN" altLang="en-US"/>
        </a:p>
      </dgm:t>
    </dgm:pt>
    <dgm:pt modelId="{2C02E187-217F-4324-8320-D6BA02E0F0BE}" type="sibTrans" cxnId="{E11947A8-0F63-4F8C-A435-20A60F280F4B}">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custScaleY="9385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9633" custScaleY="118559">
        <dgm:presLayoutVars>
          <dgm:bulletEnabled val="1"/>
        </dgm:presLayoutVars>
      </dgm:prSet>
      <dgm:spPr/>
      <dgm:t>
        <a:bodyPr/>
        <a:lstStyle/>
        <a:p>
          <a:endParaRPr lang="zh-CN" altLang="en-US"/>
        </a:p>
      </dgm:t>
    </dgm:pt>
  </dgm:ptLst>
  <dgm:cxnLst>
    <dgm:cxn modelId="{DF6E11A3-14D3-40DC-97F8-9F6DE477270A}" type="presOf" srcId="{42461FD3-9931-44EF-88CC-E6080B9A3830}" destId="{FDFBF808-E2F1-4485-A9CE-511DC2CD3A0F}" srcOrd="0" destOrd="4" presId="urn:microsoft.com/office/officeart/2005/8/layout/vList5"/>
    <dgm:cxn modelId="{5AABDDA6-D304-4A09-AEB3-49A44318CBF4}" type="presOf" srcId="{B90B89A3-F9FF-4816-AC96-83B0D071781E}" destId="{FDFBF808-E2F1-4485-A9CE-511DC2CD3A0F}" srcOrd="0" destOrd="11" presId="urn:microsoft.com/office/officeart/2005/8/layout/vList5"/>
    <dgm:cxn modelId="{98DB8D02-FF07-485A-835B-8BC2B5895BC5}" srcId="{05021A75-1E35-4623-872C-CEEBE7EDDAAB}" destId="{B56B8B80-022F-4687-8018-720B00F94ECA}" srcOrd="0" destOrd="0" parTransId="{EA1E7AE6-09F5-45B7-9892-2C7F4E75A1DB}" sibTransId="{9DFE73AD-1C5A-464A-8CE8-D6F18AFD8C2E}"/>
    <dgm:cxn modelId="{23871981-8256-4CA8-AD8C-5D98D560508D}" srcId="{05021A75-1E35-4623-872C-CEEBE7EDDAAB}" destId="{05B7F13B-1C20-4CA4-8EF2-3D8CEB3A6C8C}" srcOrd="9" destOrd="0" parTransId="{6514A76B-3822-4181-B02B-5DC88BEE309C}" sibTransId="{9E9F9DF7-01FF-4812-B609-A36DDF7480BA}"/>
    <dgm:cxn modelId="{DB67FB8A-8475-47FF-974A-BFE75938FFBB}" type="presOf" srcId="{7B4ED3DC-8A71-4C78-BC2F-2B0A976A6899}" destId="{FDFBF808-E2F1-4485-A9CE-511DC2CD3A0F}" srcOrd="0" destOrd="13" presId="urn:microsoft.com/office/officeart/2005/8/layout/vList5"/>
    <dgm:cxn modelId="{8E269804-9DA1-4F50-B9AE-1956EDE6E112}" type="presOf" srcId="{F0F5F5B4-7F42-43C1-A80E-2B5400381426}" destId="{FDFBF808-E2F1-4485-A9CE-511DC2CD3A0F}" srcOrd="0" destOrd="10" presId="urn:microsoft.com/office/officeart/2005/8/layout/vList5"/>
    <dgm:cxn modelId="{5477EEDB-33BA-4DAD-B8AB-A1FF629CEB14}" srcId="{05021A75-1E35-4623-872C-CEEBE7EDDAAB}" destId="{CCBE99FB-DA48-4D8F-A02E-A6B49B2A2615}" srcOrd="3" destOrd="0" parTransId="{8AFED13D-E57E-4709-B80C-B17577184D98}" sibTransId="{B26876F9-99E7-4FDD-B1A3-E4B879F24A9F}"/>
    <dgm:cxn modelId="{2C865148-4574-4E4B-8118-66CBDE9157FF}" type="presOf" srcId="{F0C37D39-F4D0-426F-827C-FC7D8E2C46A2}" destId="{FDFBF808-E2F1-4485-A9CE-511DC2CD3A0F}" srcOrd="0" destOrd="8" presId="urn:microsoft.com/office/officeart/2005/8/layout/vList5"/>
    <dgm:cxn modelId="{8526ECF3-EA84-4C7E-A8D2-033F1C3BC473}" srcId="{05021A75-1E35-4623-872C-CEEBE7EDDAAB}" destId="{42461FD3-9931-44EF-88CC-E6080B9A3830}" srcOrd="4" destOrd="0" parTransId="{822C21EA-F9EC-40C3-A00F-658F58DA36CC}" sibTransId="{CA1277CA-E72B-40AD-A808-23718FB3D8C2}"/>
    <dgm:cxn modelId="{0D77FF83-D974-4C4D-A47F-D858D4E8A0CE}" type="presOf" srcId="{E1BCF82A-97B5-4F8A-AA5A-21CD1C6DA41C}" destId="{FDFBF808-E2F1-4485-A9CE-511DC2CD3A0F}" srcOrd="0" destOrd="7"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BB69C7FA-B330-41B7-8260-FFCB36B45EB0}" srcId="{05021A75-1E35-4623-872C-CEEBE7EDDAAB}" destId="{331AA34A-25AA-4DA6-AA9F-DE9E2BD063BF}" srcOrd="12" destOrd="0" parTransId="{1EFDF8BF-C28F-4641-AA76-3C9105B12A4B}" sibTransId="{1401DA50-DFC2-4F12-9C7E-03ED0F2351E8}"/>
    <dgm:cxn modelId="{E0B1BDCF-4FE5-4F9B-B0A9-033D495F219F}" srcId="{05021A75-1E35-4623-872C-CEEBE7EDDAAB}" destId="{E1BCF82A-97B5-4F8A-AA5A-21CD1C6DA41C}" srcOrd="7" destOrd="0" parTransId="{E9B36C42-CC06-49B0-9338-5F5CD3A31F58}" sibTransId="{C56B768B-A3F1-45A9-A4DB-162D2CD386E4}"/>
    <dgm:cxn modelId="{FF652ABA-A1DD-4CC9-BD53-A400D194CEF7}" srcId="{05021A75-1E35-4623-872C-CEEBE7EDDAAB}" destId="{F0F5F5B4-7F42-43C1-A80E-2B5400381426}" srcOrd="10" destOrd="0" parTransId="{4162F01E-2C79-46F1-A622-3A303870A32C}" sibTransId="{FFDC8975-4FF3-4288-9186-1565C2A87059}"/>
    <dgm:cxn modelId="{517E3350-EF87-454D-AC73-B6D9E8C42BA9}" type="presOf" srcId="{CCBE99FB-DA48-4D8F-A02E-A6B49B2A2615}" destId="{FDFBF808-E2F1-4485-A9CE-511DC2CD3A0F}" srcOrd="0" destOrd="3" presId="urn:microsoft.com/office/officeart/2005/8/layout/vList5"/>
    <dgm:cxn modelId="{3B2D4F84-061D-43C8-983B-55967B1F15AD}" srcId="{05021A75-1E35-4623-872C-CEEBE7EDDAAB}" destId="{503FB75C-804A-4EBC-93E7-6C5AB37594E1}" srcOrd="2" destOrd="0" parTransId="{5A218787-C2A2-4601-BCA9-66529367865B}" sibTransId="{55766CB4-5B0E-4654-9E62-7767C13ABF55}"/>
    <dgm:cxn modelId="{9C4589CE-1D0B-4EEB-8E9D-4868DC28B3FC}" type="presOf" srcId="{331AA34A-25AA-4DA6-AA9F-DE9E2BD063BF}" destId="{FDFBF808-E2F1-4485-A9CE-511DC2CD3A0F}" srcOrd="0" destOrd="12" presId="urn:microsoft.com/office/officeart/2005/8/layout/vList5"/>
    <dgm:cxn modelId="{B97C6948-0313-4DEC-B8B5-5C7C157A5F16}" type="presOf" srcId="{05B7F13B-1C20-4CA4-8EF2-3D8CEB3A6C8C}" destId="{FDFBF808-E2F1-4485-A9CE-511DC2CD3A0F}" srcOrd="0" destOrd="9" presId="urn:microsoft.com/office/officeart/2005/8/layout/vList5"/>
    <dgm:cxn modelId="{E11947A8-0F63-4F8C-A435-20A60F280F4B}" srcId="{05021A75-1E35-4623-872C-CEEBE7EDDAAB}" destId="{7B4ED3DC-8A71-4C78-BC2F-2B0A976A6899}" srcOrd="13" destOrd="0" parTransId="{8F460025-5348-4C92-B035-44833CC77B43}" sibTransId="{2C02E187-217F-4324-8320-D6BA02E0F0BE}"/>
    <dgm:cxn modelId="{A6E594D3-F48B-4936-9EA6-3982C2290E7B}" srcId="{05021A75-1E35-4623-872C-CEEBE7EDDAAB}" destId="{645F03D9-D21B-4342-8E80-373B4226FFF0}" srcOrd="5" destOrd="0" parTransId="{C38DAC88-50F0-4406-B7C6-DCAB1A56BF97}" sibTransId="{27C4C49C-929B-4A37-AD82-CF7F8A955511}"/>
    <dgm:cxn modelId="{9D662F74-684F-4625-B552-7B6F09E46FD3}" type="presOf" srcId="{BF7D50E5-2A5C-485F-9860-85EDAC8DD236}" destId="{FDFBF808-E2F1-4485-A9CE-511DC2CD3A0F}" srcOrd="0" destOrd="6" presId="urn:microsoft.com/office/officeart/2005/8/layout/vList5"/>
    <dgm:cxn modelId="{0A2C444E-3FC4-4F22-B3BB-70AB8561569B}" type="presOf" srcId="{1177C336-D2F8-4EB0-9D57-30A5A3F574DD}" destId="{FDFBF808-E2F1-4485-A9CE-511DC2CD3A0F}" srcOrd="0" destOrd="1" presId="urn:microsoft.com/office/officeart/2005/8/layout/vList5"/>
    <dgm:cxn modelId="{901B4D07-44F1-4C02-8B96-6E9E44F80316}" type="presOf" srcId="{503FB75C-804A-4EBC-93E7-6C5AB37594E1}" destId="{FDFBF808-E2F1-4485-A9CE-511DC2CD3A0F}" srcOrd="0" destOrd="2" presId="urn:microsoft.com/office/officeart/2005/8/layout/vList5"/>
    <dgm:cxn modelId="{B0368F0C-687F-491A-AF5E-F424B479DD77}" type="presOf" srcId="{A460CF16-8285-4C3E-B552-4911DB646693}" destId="{67B0E45C-75D4-4FAF-B55A-5393B7772051}" srcOrd="0" destOrd="0" presId="urn:microsoft.com/office/officeart/2005/8/layout/vList5"/>
    <dgm:cxn modelId="{FDB5F51F-D59D-4220-99B2-7B37DA638B2A}" srcId="{05021A75-1E35-4623-872C-CEEBE7EDDAAB}" destId="{BF7D50E5-2A5C-485F-9860-85EDAC8DD236}" srcOrd="6" destOrd="0" parTransId="{4F409689-DDDA-488F-AFD0-AFD516D3193E}" sibTransId="{8B5E1A2A-3553-48AB-B1BA-40FA39B95CF5}"/>
    <dgm:cxn modelId="{19026133-6B43-486E-A4F1-F66970BF3E4D}" srcId="{05021A75-1E35-4623-872C-CEEBE7EDDAAB}" destId="{F0C37D39-F4D0-426F-827C-FC7D8E2C46A2}" srcOrd="8" destOrd="0" parTransId="{2C0629F2-FC15-457F-B597-802FF2822C89}" sibTransId="{93352D25-4C4C-4E6A-B857-633F3D025408}"/>
    <dgm:cxn modelId="{D32119C7-545B-40BA-8623-D51990E4AA5F}" srcId="{05021A75-1E35-4623-872C-CEEBE7EDDAAB}" destId="{1177C336-D2F8-4EB0-9D57-30A5A3F574DD}" srcOrd="1" destOrd="0" parTransId="{B33A9783-57BD-42BB-A3B5-C7805F8B53AF}" sibTransId="{8B6D2BC0-55A6-4D4D-B1B4-4063528020FF}"/>
    <dgm:cxn modelId="{B5090A79-6278-4919-9096-9D1DE4E5390D}" srcId="{05021A75-1E35-4623-872C-CEEBE7EDDAAB}" destId="{B90B89A3-F9FF-4816-AC96-83B0D071781E}" srcOrd="11" destOrd="0" parTransId="{6577CE34-93D6-43D4-9EC7-9A50F31E2400}" sibTransId="{DECB2898-491C-4162-B38B-8802368F90B9}"/>
    <dgm:cxn modelId="{F78C5D01-3301-4539-B4F6-A3CBA75245B5}" type="presOf" srcId="{645F03D9-D21B-4342-8E80-373B4226FFF0}" destId="{FDFBF808-E2F1-4485-A9CE-511DC2CD3A0F}" srcOrd="0" destOrd="5" presId="urn:microsoft.com/office/officeart/2005/8/layout/vList5"/>
    <dgm:cxn modelId="{8E5120C1-E049-43B3-B9B0-44F909A52711}" type="presOf" srcId="{B56B8B80-022F-4687-8018-720B00F94ECA}" destId="{FDFBF808-E2F1-4485-A9CE-511DC2CD3A0F}" srcOrd="0" destOrd="0" presId="urn:microsoft.com/office/officeart/2005/8/layout/vList5"/>
    <dgm:cxn modelId="{06618B97-7047-4577-9679-8AD35462B99D}" type="presOf" srcId="{05021A75-1E35-4623-872C-CEEBE7EDDAAB}" destId="{2E0A93D8-C795-42BA-BF8A-37CE113AD113}" srcOrd="0" destOrd="0" presId="urn:microsoft.com/office/officeart/2005/8/layout/vList5"/>
    <dgm:cxn modelId="{4463A5DF-A144-494E-A5C7-ADCEA035A922}" type="presParOf" srcId="{67B0E45C-75D4-4FAF-B55A-5393B7772051}" destId="{0FA01ECE-F83B-4787-A4E6-97159FEAF9FF}" srcOrd="0" destOrd="0" presId="urn:microsoft.com/office/officeart/2005/8/layout/vList5"/>
    <dgm:cxn modelId="{9EBBB363-DB44-4F2A-B272-1398DAC15676}" type="presParOf" srcId="{0FA01ECE-F83B-4787-A4E6-97159FEAF9FF}" destId="{2E0A93D8-C795-42BA-BF8A-37CE113AD113}" srcOrd="0" destOrd="0" presId="urn:microsoft.com/office/officeart/2005/8/layout/vList5"/>
    <dgm:cxn modelId="{B5BBF61B-7170-41BC-8E46-9BEE52EEE86E}"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4.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a:t>
          </a:r>
          <a:endParaRPr lang="en-US" altLang="zh-CN" sz="4000" b="1" dirty="0" smtClean="0"/>
        </a:p>
        <a:p>
          <a:r>
            <a:rPr lang="zh-CN" altLang="en-US" sz="4000" b="1" dirty="0" smtClean="0"/>
            <a:t>材料</a:t>
          </a:r>
          <a:endParaRPr lang="en-US" altLang="zh-CN" sz="4000" b="1" dirty="0" smtClean="0"/>
        </a:p>
        <a:p>
          <a:r>
            <a:rPr lang="zh-CN" altLang="en-US" sz="4000" b="1" dirty="0" smtClean="0"/>
            <a:t>（二）</a:t>
          </a:r>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pPr>
            <a:lnSpc>
              <a:spcPct val="100000"/>
            </a:lnSpc>
          </a:pPr>
          <a:r>
            <a:rPr lang="zh-CN" sz="1400" b="1" dirty="0" smtClean="0"/>
            <a:t>（</a:t>
          </a:r>
          <a:r>
            <a:rPr lang="en-US" sz="1400" b="1" dirty="0" smtClean="0"/>
            <a:t>2</a:t>
          </a:r>
          <a:r>
            <a:rPr lang="zh-CN" sz="1400" b="1" dirty="0" smtClean="0"/>
            <a:t>）划转</a:t>
          </a:r>
          <a:endParaRPr lang="zh-CN" altLang="en-US" sz="14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31081950-E484-4161-A49F-6F1D655EE5F9}">
      <dgm:prSet custT="1"/>
      <dgm:spPr/>
      <dgm:t>
        <a:bodyPr/>
        <a:lstStyle/>
        <a:p>
          <a:r>
            <a:rPr lang="zh-CN" altLang="en-US" sz="1400" b="1" dirty="0" smtClean="0"/>
            <a:t>①向境内划入保证金专用账户划出（参与境内直接投资相关的竞标业务适用）</a:t>
          </a:r>
          <a:endParaRPr lang="zh-CN" altLang="en-US" sz="1400" b="1" dirty="0"/>
        </a:p>
      </dgm:t>
    </dgm:pt>
    <dgm:pt modelId="{0DB65462-9AEB-4C75-A636-85978F086EEB}" type="parTrans" cxnId="{F223F267-19CA-4B28-8A47-5A5F7D0065F7}">
      <dgm:prSet/>
      <dgm:spPr/>
      <dgm:t>
        <a:bodyPr/>
        <a:lstStyle/>
        <a:p>
          <a:endParaRPr lang="zh-CN" altLang="en-US"/>
        </a:p>
      </dgm:t>
    </dgm:pt>
    <dgm:pt modelId="{C59BB549-F72E-4928-82E5-60F8007E7F39}" type="sibTrans" cxnId="{F223F267-19CA-4B28-8A47-5A5F7D0065F7}">
      <dgm:prSet/>
      <dgm:spPr/>
      <dgm:t>
        <a:bodyPr/>
        <a:lstStyle/>
        <a:p>
          <a:endParaRPr lang="zh-CN" altLang="en-US"/>
        </a:p>
      </dgm:t>
    </dgm:pt>
    <dgm:pt modelId="{42611C8C-F3D5-4AE2-B2C4-0C5129621C36}">
      <dgm:prSet custT="1"/>
      <dgm:spPr/>
      <dgm:t>
        <a:bodyPr/>
        <a:lstStyle/>
        <a:p>
          <a:r>
            <a:rPr lang="en-US" sz="1400" dirty="0" smtClean="0"/>
            <a:t>A.</a:t>
          </a:r>
          <a:r>
            <a:rPr lang="zh-CN" sz="1400" dirty="0" smtClean="0"/>
            <a:t>书面申请（申请中应准确表述资金划出原因和用途、划出和接收主体信息、划出和划入行名称及账号信息、划出资金金额和币种等重要信息）。</a:t>
          </a:r>
          <a:endParaRPr lang="zh-CN" sz="1400" dirty="0"/>
        </a:p>
      </dgm:t>
    </dgm:pt>
    <dgm:pt modelId="{A682D248-070E-48E9-8238-3A7A50CDAA9B}" type="parTrans" cxnId="{A45F1093-F883-45C5-B856-B5703FD0FE88}">
      <dgm:prSet/>
      <dgm:spPr/>
      <dgm:t>
        <a:bodyPr/>
        <a:lstStyle/>
        <a:p>
          <a:endParaRPr lang="zh-CN" altLang="en-US"/>
        </a:p>
      </dgm:t>
    </dgm:pt>
    <dgm:pt modelId="{9EE28774-6580-442D-B99A-2F401B4C260A}" type="sibTrans" cxnId="{A45F1093-F883-45C5-B856-B5703FD0FE88}">
      <dgm:prSet/>
      <dgm:spPr/>
      <dgm:t>
        <a:bodyPr/>
        <a:lstStyle/>
        <a:p>
          <a:endParaRPr lang="zh-CN" altLang="en-US"/>
        </a:p>
      </dgm:t>
    </dgm:pt>
    <dgm:pt modelId="{114EBA4C-E590-4ED3-9952-F95560CA4B1D}">
      <dgm:prSet custT="1"/>
      <dgm:spPr/>
      <dgm:t>
        <a:bodyPr/>
        <a:lstStyle/>
        <a:p>
          <a:r>
            <a:rPr lang="en-US" sz="1400" smtClean="0"/>
            <a:t>B.</a:t>
          </a:r>
          <a:r>
            <a:rPr lang="zh-CN" sz="1400" smtClean="0"/>
            <a:t>证明该笔资金划出用于保证用途的真实性证明材料。</a:t>
          </a:r>
          <a:endParaRPr lang="zh-CN" sz="1400"/>
        </a:p>
      </dgm:t>
    </dgm:pt>
    <dgm:pt modelId="{F8F1A9CD-637B-4A7F-B9AA-FB9D91931E0D}" type="parTrans" cxnId="{F9886BAF-22C1-46C0-A2A7-289EA24E77B9}">
      <dgm:prSet/>
      <dgm:spPr/>
      <dgm:t>
        <a:bodyPr/>
        <a:lstStyle/>
        <a:p>
          <a:endParaRPr lang="zh-CN" altLang="en-US"/>
        </a:p>
      </dgm:t>
    </dgm:pt>
    <dgm:pt modelId="{85AE55E6-13D9-4F83-AAE9-F2CF2458B65E}" type="sibTrans" cxnId="{F9886BAF-22C1-46C0-A2A7-289EA24E77B9}">
      <dgm:prSet/>
      <dgm:spPr/>
      <dgm:t>
        <a:bodyPr/>
        <a:lstStyle/>
        <a:p>
          <a:endParaRPr lang="zh-CN" altLang="en-US"/>
        </a:p>
      </dgm:t>
    </dgm:pt>
    <dgm:pt modelId="{A59772E6-29C7-4623-A8B9-6EB099836B81}">
      <dgm:prSet custT="1"/>
      <dgm:spPr/>
      <dgm:t>
        <a:bodyPr/>
        <a:lstStyle/>
        <a:p>
          <a:r>
            <a:rPr lang="zh-CN" altLang="en-US" sz="1400" b="1" dirty="0" smtClean="0"/>
            <a:t>②向非同名境内再投资专用账户划出（外商投资性公司境内外汇对子公司出资或收购境内企业中方股权业务适用）</a:t>
          </a:r>
          <a:endParaRPr lang="zh-CN" altLang="en-US" sz="1400" b="1" dirty="0"/>
        </a:p>
      </dgm:t>
    </dgm:pt>
    <dgm:pt modelId="{FCA92C2C-8119-4683-9595-31C67C85545E}" type="parTrans" cxnId="{00230865-CA8A-41E2-A5EC-CA8C5F51C66B}">
      <dgm:prSet/>
      <dgm:spPr/>
      <dgm:t>
        <a:bodyPr/>
        <a:lstStyle/>
        <a:p>
          <a:endParaRPr lang="zh-CN" altLang="en-US"/>
        </a:p>
      </dgm:t>
    </dgm:pt>
    <dgm:pt modelId="{CB77B2DD-3A7D-499B-B6A6-096D823A3DEA}" type="sibTrans" cxnId="{00230865-CA8A-41E2-A5EC-CA8C5F51C66B}">
      <dgm:prSet/>
      <dgm:spPr/>
      <dgm:t>
        <a:bodyPr/>
        <a:lstStyle/>
        <a:p>
          <a:endParaRPr lang="zh-CN" altLang="en-US"/>
        </a:p>
      </dgm:t>
    </dgm:pt>
    <dgm:pt modelId="{F8052CBD-E45E-45C3-A2C4-DBF67B5FCEE4}">
      <dgm:prSet custT="1"/>
      <dgm:spPr/>
      <dgm:t>
        <a:bodyPr/>
        <a:lstStyle/>
        <a:p>
          <a:r>
            <a:rPr lang="en-US" sz="1400" dirty="0" smtClean="0"/>
            <a:t>A.</a:t>
          </a:r>
          <a:r>
            <a:rPr lang="zh-CN" sz="1400" dirty="0" smtClean="0"/>
            <a:t>书面申请（申请中应准确表述资金划出原因和用途、划出和接收主体信息、划出和划入行名称及账号信息、划出资金金额和币种等重要信息）。</a:t>
          </a:r>
          <a:endParaRPr lang="zh-CN" sz="1400" dirty="0"/>
        </a:p>
      </dgm:t>
    </dgm:pt>
    <dgm:pt modelId="{FEA9AFDB-FAAE-48BE-ACD2-131DE8E9CCDB}" type="parTrans" cxnId="{7366B520-00E6-44B6-B8DD-E503C6E6B2AA}">
      <dgm:prSet/>
      <dgm:spPr/>
      <dgm:t>
        <a:bodyPr/>
        <a:lstStyle/>
        <a:p>
          <a:endParaRPr lang="zh-CN" altLang="en-US"/>
        </a:p>
      </dgm:t>
    </dgm:pt>
    <dgm:pt modelId="{3F24EE10-886D-4EF9-9174-E6C38C3FDFA5}" type="sibTrans" cxnId="{7366B520-00E6-44B6-B8DD-E503C6E6B2AA}">
      <dgm:prSet/>
      <dgm:spPr/>
      <dgm:t>
        <a:bodyPr/>
        <a:lstStyle/>
        <a:p>
          <a:endParaRPr lang="zh-CN" altLang="en-US"/>
        </a:p>
      </dgm:t>
    </dgm:pt>
    <dgm:pt modelId="{12A7ECF4-B4FA-4ACC-B077-3E42C7AAA7FF}">
      <dgm:prSet custT="1"/>
      <dgm:spPr/>
      <dgm:t>
        <a:bodyPr/>
        <a:lstStyle/>
        <a:p>
          <a:r>
            <a:rPr lang="en-US" sz="1400" smtClean="0"/>
            <a:t>B.</a:t>
          </a:r>
          <a:r>
            <a:rPr lang="zh-CN" sz="1400" smtClean="0"/>
            <a:t>证明该笔资金划出用于境内出资用途的真实性证明材料（须经主管部门批准或备案的，应收取相应批准或备案文件）。</a:t>
          </a:r>
          <a:endParaRPr lang="zh-CN" sz="1400"/>
        </a:p>
      </dgm:t>
    </dgm:pt>
    <dgm:pt modelId="{B50FE71F-75C3-4E7B-A4F4-971E1E513AC6}" type="parTrans" cxnId="{C4B1E9AF-8306-41FF-B6E7-9F650CDCC5CA}">
      <dgm:prSet/>
      <dgm:spPr/>
      <dgm:t>
        <a:bodyPr/>
        <a:lstStyle/>
        <a:p>
          <a:endParaRPr lang="zh-CN" altLang="en-US"/>
        </a:p>
      </dgm:t>
    </dgm:pt>
    <dgm:pt modelId="{B09EA776-985C-48E5-9CD9-E290A860D6D5}" type="sibTrans" cxnId="{C4B1E9AF-8306-41FF-B6E7-9F650CDCC5CA}">
      <dgm:prSet/>
      <dgm:spPr/>
      <dgm:t>
        <a:bodyPr/>
        <a:lstStyle/>
        <a:p>
          <a:endParaRPr lang="zh-CN" altLang="en-US"/>
        </a:p>
      </dgm:t>
    </dgm:pt>
    <dgm:pt modelId="{03B0BB7D-2B5D-4F3E-A987-9F53869B1FF2}">
      <dgm:prSet custT="1"/>
      <dgm:spPr/>
      <dgm:t>
        <a:bodyPr/>
        <a:lstStyle/>
        <a:p>
          <a:r>
            <a:rPr lang="zh-CN" altLang="en-US" sz="1400" b="1" dirty="0" smtClean="0"/>
            <a:t>③因减资、股权转让、清算等减少或撤销投资原因退回原资本金账户、境内再投资专用账户或境内资产变现账户</a:t>
          </a:r>
          <a:endParaRPr lang="zh-CN" altLang="en-US" sz="1400" b="1" dirty="0"/>
        </a:p>
      </dgm:t>
    </dgm:pt>
    <dgm:pt modelId="{9DC63A04-52D2-4BD0-A77C-6CF90D989673}" type="parTrans" cxnId="{4E5A04B5-7D85-461C-9FDD-1388D016C55D}">
      <dgm:prSet/>
      <dgm:spPr/>
      <dgm:t>
        <a:bodyPr/>
        <a:lstStyle/>
        <a:p>
          <a:endParaRPr lang="zh-CN" altLang="en-US"/>
        </a:p>
      </dgm:t>
    </dgm:pt>
    <dgm:pt modelId="{A4528FA6-C347-4FBA-A55B-22733798E0AF}" type="sibTrans" cxnId="{4E5A04B5-7D85-461C-9FDD-1388D016C55D}">
      <dgm:prSet/>
      <dgm:spPr/>
      <dgm:t>
        <a:bodyPr/>
        <a:lstStyle/>
        <a:p>
          <a:endParaRPr lang="zh-CN" altLang="en-US"/>
        </a:p>
      </dgm:t>
    </dgm:pt>
    <dgm:pt modelId="{EEDB27D4-FEAC-4B57-B233-94DFB7C8F03C}">
      <dgm:prSet custT="1"/>
      <dgm:spPr/>
      <dgm:t>
        <a:bodyPr/>
        <a:lstStyle/>
        <a:p>
          <a:r>
            <a:rPr lang="en-US" sz="1400" dirty="0" smtClean="0"/>
            <a:t>A.</a:t>
          </a:r>
          <a:r>
            <a:rPr lang="zh-CN" sz="1400" dirty="0" smtClean="0"/>
            <a:t>书面申请（申请中应准确表述资金划出原因和用途、划出和接收主体信息、划出和划入行名称及账号信息、划出资金金额和币种等重要信息）。</a:t>
          </a:r>
          <a:endParaRPr lang="zh-CN" sz="1400" dirty="0"/>
        </a:p>
      </dgm:t>
    </dgm:pt>
    <dgm:pt modelId="{6630DF77-7049-4F22-AF33-3A4AB271F3EA}" type="parTrans" cxnId="{7DAAC612-3DDC-4332-A2D1-675B1BD4C98C}">
      <dgm:prSet/>
      <dgm:spPr/>
      <dgm:t>
        <a:bodyPr/>
        <a:lstStyle/>
        <a:p>
          <a:endParaRPr lang="zh-CN" altLang="en-US"/>
        </a:p>
      </dgm:t>
    </dgm:pt>
    <dgm:pt modelId="{1B505DAC-80EA-4994-94FB-80AA892961C4}" type="sibTrans" cxnId="{7DAAC612-3DDC-4332-A2D1-675B1BD4C98C}">
      <dgm:prSet/>
      <dgm:spPr/>
      <dgm:t>
        <a:bodyPr/>
        <a:lstStyle/>
        <a:p>
          <a:endParaRPr lang="zh-CN" altLang="en-US"/>
        </a:p>
      </dgm:t>
    </dgm:pt>
    <dgm:pt modelId="{2378C34B-AA5A-4DD0-B51C-364FECFF65EF}">
      <dgm:prSet custT="1"/>
      <dgm:spPr/>
      <dgm:t>
        <a:bodyPr/>
        <a:lstStyle/>
        <a:p>
          <a:r>
            <a:rPr lang="en-US" sz="1400" smtClean="0"/>
            <a:t>B.</a:t>
          </a:r>
          <a:r>
            <a:rPr lang="zh-CN" sz="1400" smtClean="0"/>
            <a:t>需返还至投资方原划出账户的真实性证明材料（须经主管部门批准或备案的，应收取相应批准或备案文件）。</a:t>
          </a:r>
          <a:endParaRPr lang="zh-CN" sz="1400"/>
        </a:p>
      </dgm:t>
    </dgm:pt>
    <dgm:pt modelId="{D657D793-ED7B-403A-9E36-B56A8ABA2AD2}" type="parTrans" cxnId="{36D279B2-C057-4116-A35C-7CF3B203CC52}">
      <dgm:prSet/>
      <dgm:spPr/>
      <dgm:t>
        <a:bodyPr/>
        <a:lstStyle/>
        <a:p>
          <a:endParaRPr lang="zh-CN" altLang="en-US"/>
        </a:p>
      </dgm:t>
    </dgm:pt>
    <dgm:pt modelId="{7EDC5C2B-3597-4AEF-AF0B-6FD987CE2E0E}" type="sibTrans" cxnId="{36D279B2-C057-4116-A35C-7CF3B203CC52}">
      <dgm:prSet/>
      <dgm:spPr/>
      <dgm:t>
        <a:bodyPr/>
        <a:lstStyle/>
        <a:p>
          <a:endParaRPr lang="zh-CN" altLang="en-US"/>
        </a:p>
      </dgm:t>
    </dgm:pt>
    <dgm:pt modelId="{0B098FA8-8421-4886-A496-B95E724465F3}">
      <dgm:prSet custT="1"/>
      <dgm:spPr/>
      <dgm:t>
        <a:bodyPr/>
        <a:lstStyle/>
        <a:p>
          <a:r>
            <a:rPr lang="zh-CN" sz="1400" dirty="0" smtClean="0"/>
            <a:t>关注客户除提交上述①</a:t>
          </a:r>
          <a:r>
            <a:rPr lang="en-US" sz="1400" dirty="0" smtClean="0"/>
            <a:t>-</a:t>
          </a:r>
          <a:r>
            <a:rPr lang="zh-CN" sz="1400" dirty="0" smtClean="0"/>
            <a:t>③材料外，如向保证金账户划出，应审核前次资金使用真实性材料，向非同名境内再投资专用账户划转，如涉及股权转让交易的，应严格审核交易标的企业运作实际情况，如涉及个人股权交易的，应审核标的企业股权结构，并在交易完成后，要求相关个人提交所得税纳税证明材料。必要时银行可进行财务分析并通过实地考察方式开展尽职调查。</a:t>
          </a:r>
          <a:endParaRPr lang="zh-CN" sz="1400" dirty="0"/>
        </a:p>
      </dgm:t>
    </dgm:pt>
    <dgm:pt modelId="{F1E4EA32-A214-454D-B4A4-0CC0FCFDC0C6}" type="parTrans" cxnId="{9B7BF0FF-2AF3-4C76-A931-55773F7107E2}">
      <dgm:prSet/>
      <dgm:spPr/>
      <dgm:t>
        <a:bodyPr/>
        <a:lstStyle/>
        <a:p>
          <a:endParaRPr lang="zh-CN" altLang="en-US"/>
        </a:p>
      </dgm:t>
    </dgm:pt>
    <dgm:pt modelId="{0FA2802B-D483-4F1C-A010-349F149EE5B5}" type="sibTrans" cxnId="{9B7BF0FF-2AF3-4C76-A931-55773F7107E2}">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custScaleY="9385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9633" custScaleY="118559">
        <dgm:presLayoutVars>
          <dgm:bulletEnabled val="1"/>
        </dgm:presLayoutVars>
      </dgm:prSet>
      <dgm:spPr/>
      <dgm:t>
        <a:bodyPr/>
        <a:lstStyle/>
        <a:p>
          <a:endParaRPr lang="zh-CN" altLang="en-US"/>
        </a:p>
      </dgm:t>
    </dgm:pt>
  </dgm:ptLst>
  <dgm:cxnLst>
    <dgm:cxn modelId="{36D279B2-C057-4116-A35C-7CF3B203CC52}" srcId="{05021A75-1E35-4623-872C-CEEBE7EDDAAB}" destId="{2378C34B-AA5A-4DD0-B51C-364FECFF65EF}" srcOrd="9" destOrd="0" parTransId="{D657D793-ED7B-403A-9E36-B56A8ABA2AD2}" sibTransId="{7EDC5C2B-3597-4AEF-AF0B-6FD987CE2E0E}"/>
    <dgm:cxn modelId="{00230865-CA8A-41E2-A5EC-CA8C5F51C66B}" srcId="{05021A75-1E35-4623-872C-CEEBE7EDDAAB}" destId="{A59772E6-29C7-4623-A8B9-6EB099836B81}" srcOrd="4" destOrd="0" parTransId="{FCA92C2C-8119-4683-9595-31C67C85545E}" sibTransId="{CB77B2DD-3A7D-499B-B6A6-096D823A3DEA}"/>
    <dgm:cxn modelId="{9B7BF0FF-2AF3-4C76-A931-55773F7107E2}" srcId="{05021A75-1E35-4623-872C-CEEBE7EDDAAB}" destId="{0B098FA8-8421-4886-A496-B95E724465F3}" srcOrd="10" destOrd="0" parTransId="{F1E4EA32-A214-454D-B4A4-0CC0FCFDC0C6}" sibTransId="{0FA2802B-D483-4F1C-A010-349F149EE5B5}"/>
    <dgm:cxn modelId="{F9886BAF-22C1-46C0-A2A7-289EA24E77B9}" srcId="{05021A75-1E35-4623-872C-CEEBE7EDDAAB}" destId="{114EBA4C-E590-4ED3-9952-F95560CA4B1D}" srcOrd="3" destOrd="0" parTransId="{F8F1A9CD-637B-4A7F-B9AA-FB9D91931E0D}" sibTransId="{85AE55E6-13D9-4F83-AAE9-F2CF2458B65E}"/>
    <dgm:cxn modelId="{98DB8D02-FF07-485A-835B-8BC2B5895BC5}" srcId="{05021A75-1E35-4623-872C-CEEBE7EDDAAB}" destId="{B56B8B80-022F-4687-8018-720B00F94ECA}" srcOrd="0" destOrd="0" parTransId="{EA1E7AE6-09F5-45B7-9892-2C7F4E75A1DB}" sibTransId="{9DFE73AD-1C5A-464A-8CE8-D6F18AFD8C2E}"/>
    <dgm:cxn modelId="{7DAAC612-3DDC-4332-A2D1-675B1BD4C98C}" srcId="{05021A75-1E35-4623-872C-CEEBE7EDDAAB}" destId="{EEDB27D4-FEAC-4B57-B233-94DFB7C8F03C}" srcOrd="8" destOrd="0" parTransId="{6630DF77-7049-4F22-AF33-3A4AB271F3EA}" sibTransId="{1B505DAC-80EA-4994-94FB-80AA892961C4}"/>
    <dgm:cxn modelId="{84D48CF7-410B-4530-A805-3403F3CF83B3}" srcId="{A460CF16-8285-4C3E-B552-4911DB646693}" destId="{05021A75-1E35-4623-872C-CEEBE7EDDAAB}" srcOrd="0" destOrd="0" parTransId="{2E0CBE13-4225-4E92-8DB5-C4B27CA6B5F3}" sibTransId="{8B9617DE-DF3F-48B7-967F-E6C2DB48F922}"/>
    <dgm:cxn modelId="{C4B1E9AF-8306-41FF-B6E7-9F650CDCC5CA}" srcId="{05021A75-1E35-4623-872C-CEEBE7EDDAAB}" destId="{12A7ECF4-B4FA-4ACC-B077-3E42C7AAA7FF}" srcOrd="6" destOrd="0" parTransId="{B50FE71F-75C3-4E7B-A4F4-971E1E513AC6}" sibTransId="{B09EA776-985C-48E5-9CD9-E290A860D6D5}"/>
    <dgm:cxn modelId="{FD5ABD64-88F7-4DEF-A513-3C2E2CCDCD8E}" type="presOf" srcId="{0B098FA8-8421-4886-A496-B95E724465F3}" destId="{FDFBF808-E2F1-4485-A9CE-511DC2CD3A0F}" srcOrd="0" destOrd="10" presId="urn:microsoft.com/office/officeart/2005/8/layout/vList5"/>
    <dgm:cxn modelId="{4E5A04B5-7D85-461C-9FDD-1388D016C55D}" srcId="{05021A75-1E35-4623-872C-CEEBE7EDDAAB}" destId="{03B0BB7D-2B5D-4F3E-A987-9F53869B1FF2}" srcOrd="7" destOrd="0" parTransId="{9DC63A04-52D2-4BD0-A77C-6CF90D989673}" sibTransId="{A4528FA6-C347-4FBA-A55B-22733798E0AF}"/>
    <dgm:cxn modelId="{4E3B5C28-CC19-4BDD-9CDE-04DD09750B9F}" type="presOf" srcId="{114EBA4C-E590-4ED3-9952-F95560CA4B1D}" destId="{FDFBF808-E2F1-4485-A9CE-511DC2CD3A0F}" srcOrd="0" destOrd="3" presId="urn:microsoft.com/office/officeart/2005/8/layout/vList5"/>
    <dgm:cxn modelId="{A45F1093-F883-45C5-B856-B5703FD0FE88}" srcId="{05021A75-1E35-4623-872C-CEEBE7EDDAAB}" destId="{42611C8C-F3D5-4AE2-B2C4-0C5129621C36}" srcOrd="2" destOrd="0" parTransId="{A682D248-070E-48E9-8238-3A7A50CDAA9B}" sibTransId="{9EE28774-6580-442D-B99A-2F401B4C260A}"/>
    <dgm:cxn modelId="{BCC80F78-588C-4E26-8AE6-9186F4C40407}" type="presOf" srcId="{A59772E6-29C7-4623-A8B9-6EB099836B81}" destId="{FDFBF808-E2F1-4485-A9CE-511DC2CD3A0F}" srcOrd="0" destOrd="4" presId="urn:microsoft.com/office/officeart/2005/8/layout/vList5"/>
    <dgm:cxn modelId="{1E8E66ED-DDEC-4622-A28B-21C92E34EF43}" type="presOf" srcId="{2378C34B-AA5A-4DD0-B51C-364FECFF65EF}" destId="{FDFBF808-E2F1-4485-A9CE-511DC2CD3A0F}" srcOrd="0" destOrd="9" presId="urn:microsoft.com/office/officeart/2005/8/layout/vList5"/>
    <dgm:cxn modelId="{9E94F43C-10CB-478D-BAA8-0A0D0454B9B7}" type="presOf" srcId="{A460CF16-8285-4C3E-B552-4911DB646693}" destId="{67B0E45C-75D4-4FAF-B55A-5393B7772051}" srcOrd="0" destOrd="0" presId="urn:microsoft.com/office/officeart/2005/8/layout/vList5"/>
    <dgm:cxn modelId="{87114D59-7BE1-4941-B113-7B4EEC1FAB53}" type="presOf" srcId="{EEDB27D4-FEAC-4B57-B233-94DFB7C8F03C}" destId="{FDFBF808-E2F1-4485-A9CE-511DC2CD3A0F}" srcOrd="0" destOrd="8" presId="urn:microsoft.com/office/officeart/2005/8/layout/vList5"/>
    <dgm:cxn modelId="{F223F267-19CA-4B28-8A47-5A5F7D0065F7}" srcId="{05021A75-1E35-4623-872C-CEEBE7EDDAAB}" destId="{31081950-E484-4161-A49F-6F1D655EE5F9}" srcOrd="1" destOrd="0" parTransId="{0DB65462-9AEB-4C75-A636-85978F086EEB}" sibTransId="{C59BB549-F72E-4928-82E5-60F8007E7F39}"/>
    <dgm:cxn modelId="{B00530A2-9463-46F6-9448-45FF2DDB6706}" type="presOf" srcId="{42611C8C-F3D5-4AE2-B2C4-0C5129621C36}" destId="{FDFBF808-E2F1-4485-A9CE-511DC2CD3A0F}" srcOrd="0" destOrd="2" presId="urn:microsoft.com/office/officeart/2005/8/layout/vList5"/>
    <dgm:cxn modelId="{6C0BEE99-E733-458C-A16D-60DDC3801364}" type="presOf" srcId="{F8052CBD-E45E-45C3-A2C4-DBF67B5FCEE4}" destId="{FDFBF808-E2F1-4485-A9CE-511DC2CD3A0F}" srcOrd="0" destOrd="5" presId="urn:microsoft.com/office/officeart/2005/8/layout/vList5"/>
    <dgm:cxn modelId="{263C030E-977A-4580-86B2-BBED092060E0}" type="presOf" srcId="{12A7ECF4-B4FA-4ACC-B077-3E42C7AAA7FF}" destId="{FDFBF808-E2F1-4485-A9CE-511DC2CD3A0F}" srcOrd="0" destOrd="6" presId="urn:microsoft.com/office/officeart/2005/8/layout/vList5"/>
    <dgm:cxn modelId="{92B63A8E-6A58-4CE1-8AC6-60D81539C8EC}" type="presOf" srcId="{03B0BB7D-2B5D-4F3E-A987-9F53869B1FF2}" destId="{FDFBF808-E2F1-4485-A9CE-511DC2CD3A0F}" srcOrd="0" destOrd="7" presId="urn:microsoft.com/office/officeart/2005/8/layout/vList5"/>
    <dgm:cxn modelId="{A6EB8556-8C5E-48A6-8C01-1A1814EEBB23}" type="presOf" srcId="{31081950-E484-4161-A49F-6F1D655EE5F9}" destId="{FDFBF808-E2F1-4485-A9CE-511DC2CD3A0F}" srcOrd="0" destOrd="1" presId="urn:microsoft.com/office/officeart/2005/8/layout/vList5"/>
    <dgm:cxn modelId="{35173E10-6E5B-48A5-B5D7-ABC6533B623B}" type="presOf" srcId="{B56B8B80-022F-4687-8018-720B00F94ECA}" destId="{FDFBF808-E2F1-4485-A9CE-511DC2CD3A0F}" srcOrd="0" destOrd="0" presId="urn:microsoft.com/office/officeart/2005/8/layout/vList5"/>
    <dgm:cxn modelId="{78126DBA-905B-4A56-B3FC-5C0C1FEC044C}" type="presOf" srcId="{05021A75-1E35-4623-872C-CEEBE7EDDAAB}" destId="{2E0A93D8-C795-42BA-BF8A-37CE113AD113}" srcOrd="0" destOrd="0" presId="urn:microsoft.com/office/officeart/2005/8/layout/vList5"/>
    <dgm:cxn modelId="{7366B520-00E6-44B6-B8DD-E503C6E6B2AA}" srcId="{05021A75-1E35-4623-872C-CEEBE7EDDAAB}" destId="{F8052CBD-E45E-45C3-A2C4-DBF67B5FCEE4}" srcOrd="5" destOrd="0" parTransId="{FEA9AFDB-FAAE-48BE-ACD2-131DE8E9CCDB}" sibTransId="{3F24EE10-886D-4EF9-9174-E6C38C3FDFA5}"/>
    <dgm:cxn modelId="{A143B524-CD56-4429-B212-E426C096E746}" type="presParOf" srcId="{67B0E45C-75D4-4FAF-B55A-5393B7772051}" destId="{0FA01ECE-F83B-4787-A4E6-97159FEAF9FF}" srcOrd="0" destOrd="0" presId="urn:microsoft.com/office/officeart/2005/8/layout/vList5"/>
    <dgm:cxn modelId="{83D6BB0D-2AF9-4456-836B-8FC751D472E5}" type="presParOf" srcId="{0FA01ECE-F83B-4787-A4E6-97159FEAF9FF}" destId="{2E0A93D8-C795-42BA-BF8A-37CE113AD113}" srcOrd="0" destOrd="0" presId="urn:microsoft.com/office/officeart/2005/8/layout/vList5"/>
    <dgm:cxn modelId="{90D18697-EED8-4ABD-B98C-08173DA0BE55}"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5.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审核及操作要点（一） </a:t>
          </a:r>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pPr marL="171450" indent="0" defTabSz="800100">
            <a:lnSpc>
              <a:spcPct val="100000"/>
            </a:lnSpc>
            <a:spcBef>
              <a:spcPct val="0"/>
            </a:spcBef>
            <a:spcAft>
              <a:spcPct val="15000"/>
            </a:spcAft>
            <a:buNone/>
          </a:pPr>
          <a:r>
            <a:rPr lang="en-US" sz="1800" b="1" dirty="0" smtClean="0"/>
            <a:t>(</a:t>
          </a:r>
          <a:r>
            <a:rPr lang="zh-CN" sz="1800" b="1" dirty="0" smtClean="0"/>
            <a:t>一</a:t>
          </a:r>
          <a:r>
            <a:rPr lang="en-US" sz="1800" b="1" dirty="0" smtClean="0"/>
            <a:t>)</a:t>
          </a:r>
          <a:r>
            <a:rPr lang="zh-CN" sz="1800" b="1" dirty="0" smtClean="0"/>
            <a:t>开户操作及审核要点</a:t>
          </a:r>
          <a:endParaRPr lang="zh-CN" altLang="en-US" sz="18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DDECCBED-43A9-4EF4-9ED0-699908D8578D}">
      <dgm:prSet custT="1"/>
      <dgm:spPr/>
      <dgm:t>
        <a:bodyPr/>
        <a:lstStyle/>
        <a:p>
          <a:pPr marL="171450" indent="0" defTabSz="800100">
            <a:lnSpc>
              <a:spcPct val="90000"/>
            </a:lnSpc>
            <a:spcBef>
              <a:spcPct val="0"/>
            </a:spcBef>
            <a:spcAft>
              <a:spcPct val="15000"/>
            </a:spcAft>
            <a:buNone/>
          </a:pPr>
          <a:endParaRPr lang="zh-CN" sz="1800" dirty="0"/>
        </a:p>
      </dgm:t>
    </dgm:pt>
    <dgm:pt modelId="{376F7E7E-1049-46D5-98B3-F5FCB68AC779}" type="parTrans" cxnId="{B68876A0-A68A-4834-A648-77B66662AA57}">
      <dgm:prSet/>
      <dgm:spPr/>
      <dgm:t>
        <a:bodyPr/>
        <a:lstStyle/>
        <a:p>
          <a:endParaRPr lang="zh-CN" altLang="en-US"/>
        </a:p>
      </dgm:t>
    </dgm:pt>
    <dgm:pt modelId="{6E33F5BD-C0CE-4974-B6F4-3354A57A340B}" type="sibTrans" cxnId="{B68876A0-A68A-4834-A648-77B66662AA57}">
      <dgm:prSet/>
      <dgm:spPr/>
      <dgm:t>
        <a:bodyPr/>
        <a:lstStyle/>
        <a:p>
          <a:endParaRPr lang="zh-CN" altLang="en-US"/>
        </a:p>
      </dgm:t>
    </dgm:pt>
    <dgm:pt modelId="{DA2A66BF-400E-416F-B820-D872B1CFBC30}">
      <dgm:prSet custT="1"/>
      <dgm:spPr/>
      <dgm:t>
        <a:bodyPr/>
        <a:lstStyle/>
        <a:p>
          <a:r>
            <a:rPr lang="en-US" sz="1800" smtClean="0"/>
            <a:t>1.</a:t>
          </a:r>
          <a:r>
            <a:rPr lang="zh-CN" sz="1800" smtClean="0"/>
            <a:t>申请开户的境内机构如为外商投资企业，开户前需通过资本项目信息系统确认企业已按规定办理年度存量权益登记，被管控企业不得办理资本项目相关业务。</a:t>
          </a:r>
          <a:endParaRPr lang="zh-CN" sz="1800"/>
        </a:p>
      </dgm:t>
    </dgm:pt>
    <dgm:pt modelId="{620F8492-99FA-4909-9D9F-1D5B7F55C750}" type="parTrans" cxnId="{37C1BFE5-A8D7-42F6-BF07-939508416673}">
      <dgm:prSet/>
      <dgm:spPr/>
      <dgm:t>
        <a:bodyPr/>
        <a:lstStyle/>
        <a:p>
          <a:endParaRPr lang="zh-CN" altLang="en-US"/>
        </a:p>
      </dgm:t>
    </dgm:pt>
    <dgm:pt modelId="{948039C8-50F1-4D5F-8C7E-7420CA94E0B6}" type="sibTrans" cxnId="{37C1BFE5-A8D7-42F6-BF07-939508416673}">
      <dgm:prSet/>
      <dgm:spPr/>
      <dgm:t>
        <a:bodyPr/>
        <a:lstStyle/>
        <a:p>
          <a:endParaRPr lang="zh-CN" altLang="en-US"/>
        </a:p>
      </dgm:t>
    </dgm:pt>
    <dgm:pt modelId="{4CABBA96-2F2D-4250-AD5E-C23097F6ADED}">
      <dgm:prSet custT="1"/>
      <dgm:spPr/>
      <dgm:t>
        <a:bodyPr/>
        <a:lstStyle/>
        <a:p>
          <a:r>
            <a:rPr lang="en-US" sz="1800" smtClean="0"/>
            <a:t>2.</a:t>
          </a:r>
          <a:r>
            <a:rPr lang="zh-CN" sz="1800" smtClean="0"/>
            <a:t>银行应在境内再投资专用账户开立当日通过国家外汇管理局应用服务平台报送开户信息，关注开户信息报送情况。</a:t>
          </a:r>
          <a:endParaRPr lang="zh-CN" sz="1800"/>
        </a:p>
      </dgm:t>
    </dgm:pt>
    <dgm:pt modelId="{DC6C883B-B5D1-4BFE-ABA5-097B73D0664D}" type="parTrans" cxnId="{2EF3D34C-BD95-40AD-93F0-075C9AEF5822}">
      <dgm:prSet/>
      <dgm:spPr/>
      <dgm:t>
        <a:bodyPr/>
        <a:lstStyle/>
        <a:p>
          <a:endParaRPr lang="zh-CN" altLang="en-US"/>
        </a:p>
      </dgm:t>
    </dgm:pt>
    <dgm:pt modelId="{70E599CE-EBB1-4F15-9840-B2226ABAE796}" type="sibTrans" cxnId="{2EF3D34C-BD95-40AD-93F0-075C9AEF5822}">
      <dgm:prSet/>
      <dgm:spPr/>
      <dgm:t>
        <a:bodyPr/>
        <a:lstStyle/>
        <a:p>
          <a:endParaRPr lang="zh-CN" altLang="en-US"/>
        </a:p>
      </dgm:t>
    </dgm:pt>
    <dgm:pt modelId="{6E3C1E84-6C25-49C2-8345-493D18964AB3}">
      <dgm:prSet custT="1"/>
      <dgm:spPr/>
      <dgm:t>
        <a:bodyPr/>
        <a:lstStyle/>
        <a:p>
          <a:r>
            <a:rPr lang="en-US" sz="1800" smtClean="0"/>
            <a:t>3.</a:t>
          </a:r>
          <a:r>
            <a:rPr lang="zh-CN" sz="1800" smtClean="0"/>
            <a:t>本次入账金额不得超过境内再投资控制信息表中尚可流入金额，因汇率差异等特殊原因导致实际流入金额超出尚可流入金额的，累计超出金额原则上不得超过等值</a:t>
          </a:r>
          <a:r>
            <a:rPr lang="en-US" sz="1800" smtClean="0"/>
            <a:t>3</a:t>
          </a:r>
          <a:r>
            <a:rPr lang="zh-CN" sz="1800" smtClean="0"/>
            <a:t>万美元。</a:t>
          </a:r>
          <a:endParaRPr lang="zh-CN" sz="1800"/>
        </a:p>
      </dgm:t>
    </dgm:pt>
    <dgm:pt modelId="{2562750A-1F60-4DE9-9A3C-7CF445832436}" type="parTrans" cxnId="{2907DED3-E087-4CC5-96CE-553F673C6039}">
      <dgm:prSet/>
      <dgm:spPr/>
      <dgm:t>
        <a:bodyPr/>
        <a:lstStyle/>
        <a:p>
          <a:endParaRPr lang="zh-CN" altLang="en-US"/>
        </a:p>
      </dgm:t>
    </dgm:pt>
    <dgm:pt modelId="{BCBAD1D6-6C09-4610-87CD-3569CA9BC55B}" type="sibTrans" cxnId="{2907DED3-E087-4CC5-96CE-553F673C6039}">
      <dgm:prSet/>
      <dgm:spPr/>
      <dgm:t>
        <a:bodyPr/>
        <a:lstStyle/>
        <a:p>
          <a:endParaRPr lang="zh-CN" altLang="en-US"/>
        </a:p>
      </dgm:t>
    </dgm:pt>
    <dgm:pt modelId="{FB0DEAEE-B75C-4107-9DB2-CE77A9B4A29A}">
      <dgm:prSet custT="1"/>
      <dgm:spPr/>
      <dgm:t>
        <a:bodyPr/>
        <a:lstStyle/>
        <a:p>
          <a:r>
            <a:rPr lang="en-US" sz="1800" smtClean="0"/>
            <a:t>4.</a:t>
          </a:r>
          <a:r>
            <a:rPr lang="zh-CN" sz="1800" smtClean="0"/>
            <a:t>银行应及时报送入账信息，关注资本项目信息系统数据报送情况。</a:t>
          </a:r>
          <a:endParaRPr lang="zh-CN" sz="1800"/>
        </a:p>
      </dgm:t>
    </dgm:pt>
    <dgm:pt modelId="{C5663580-15B8-4DEE-BD81-687C57B7E4EA}" type="parTrans" cxnId="{C0C47FCC-D65D-4374-9598-3B9FDE7C10B7}">
      <dgm:prSet/>
      <dgm:spPr/>
      <dgm:t>
        <a:bodyPr/>
        <a:lstStyle/>
        <a:p>
          <a:endParaRPr lang="zh-CN" altLang="en-US"/>
        </a:p>
      </dgm:t>
    </dgm:pt>
    <dgm:pt modelId="{414F9206-EB98-4DF8-AFDD-83A85F0333DD}" type="sibTrans" cxnId="{C0C47FCC-D65D-4374-9598-3B9FDE7C10B7}">
      <dgm:prSet/>
      <dgm:spPr/>
      <dgm:t>
        <a:bodyPr/>
        <a:lstStyle/>
        <a:p>
          <a:endParaRPr lang="zh-CN" altLang="en-US"/>
        </a:p>
      </dgm:t>
    </dgm:pt>
    <dgm:pt modelId="{F0B11425-7B1C-4B5C-90AC-46924BFFC2C2}">
      <dgm:prSet custT="1"/>
      <dgm:spPr/>
      <dgm:t>
        <a:bodyPr/>
        <a:lstStyle/>
        <a:p>
          <a:r>
            <a:rPr lang="en-US" sz="1800" smtClean="0"/>
            <a:t>5.</a:t>
          </a:r>
          <a:r>
            <a:rPr lang="zh-CN" sz="1800" smtClean="0"/>
            <a:t>在资本项目信息系统尚可流入</a:t>
          </a:r>
          <a:r>
            <a:rPr lang="en-US" sz="1800" smtClean="0"/>
            <a:t>/</a:t>
          </a:r>
          <a:r>
            <a:rPr lang="zh-CN" sz="1800" smtClean="0"/>
            <a:t>汇出额度内办理资金收付；</a:t>
          </a:r>
          <a:endParaRPr lang="zh-CN" sz="1800"/>
        </a:p>
      </dgm:t>
    </dgm:pt>
    <dgm:pt modelId="{0ADD8062-9C01-4FD5-801D-13FC3DD290F3}" type="parTrans" cxnId="{571474AA-C5CC-415A-A112-9C3F9B35C5DD}">
      <dgm:prSet/>
      <dgm:spPr/>
      <dgm:t>
        <a:bodyPr/>
        <a:lstStyle/>
        <a:p>
          <a:endParaRPr lang="zh-CN" altLang="en-US"/>
        </a:p>
      </dgm:t>
    </dgm:pt>
    <dgm:pt modelId="{88056072-1FCB-4F55-9754-AA9B40DDE1D6}" type="sibTrans" cxnId="{571474AA-C5CC-415A-A112-9C3F9B35C5DD}">
      <dgm:prSet/>
      <dgm:spPr/>
      <dgm:t>
        <a:bodyPr/>
        <a:lstStyle/>
        <a:p>
          <a:endParaRPr lang="zh-CN" altLang="en-US"/>
        </a:p>
      </dgm:t>
    </dgm:pt>
    <dgm:pt modelId="{ED95490E-B874-4DAF-A898-89E06062C769}">
      <dgm:prSet custT="1"/>
      <dgm:spPr/>
      <dgm:t>
        <a:bodyPr/>
        <a:lstStyle/>
        <a:p>
          <a:r>
            <a:rPr lang="en-US" sz="1800" smtClean="0"/>
            <a:t>6.</a:t>
          </a:r>
          <a:r>
            <a:rPr lang="zh-CN" sz="1800" smtClean="0"/>
            <a:t>境内再投资专用账户内资金使用应当符合企业经营范围，结汇</a:t>
          </a:r>
          <a:r>
            <a:rPr lang="en-US" sz="1800" smtClean="0"/>
            <a:t>/</a:t>
          </a:r>
          <a:r>
            <a:rPr lang="zh-CN" sz="1800" smtClean="0"/>
            <a:t>支付金额应当与其经营规模相匹配，所提供的商业合同应符合法律法规和商业惯例，要素应当完整，签章应当齐全，条款清晰明确。对于合理性存在明显瑕疵的业务，应当不予办理。</a:t>
          </a:r>
          <a:endParaRPr lang="zh-CN" sz="1800"/>
        </a:p>
      </dgm:t>
    </dgm:pt>
    <dgm:pt modelId="{FC84A56B-0B90-413C-AFA8-2F7991CC063E}" type="parTrans" cxnId="{D261981A-D155-4702-8973-D2A4CB84F69F}">
      <dgm:prSet/>
      <dgm:spPr/>
      <dgm:t>
        <a:bodyPr/>
        <a:lstStyle/>
        <a:p>
          <a:endParaRPr lang="zh-CN" altLang="en-US"/>
        </a:p>
      </dgm:t>
    </dgm:pt>
    <dgm:pt modelId="{0445C57F-C6A0-4023-905A-6A7D27618562}" type="sibTrans" cxnId="{D261981A-D155-4702-8973-D2A4CB84F69F}">
      <dgm:prSet/>
      <dgm:spPr/>
      <dgm:t>
        <a:bodyPr/>
        <a:lstStyle/>
        <a:p>
          <a:endParaRPr lang="zh-CN" altLang="en-US"/>
        </a:p>
      </dgm:t>
    </dgm:pt>
    <dgm:pt modelId="{600BE638-920E-4D7C-A77A-7A152F358EC0}">
      <dgm:prSet custT="1"/>
      <dgm:spPr/>
      <dgm:t>
        <a:bodyPr/>
        <a:lstStyle/>
        <a:p>
          <a:r>
            <a:rPr lang="en-US" sz="1800" dirty="0" smtClean="0"/>
            <a:t>7.</a:t>
          </a:r>
          <a:r>
            <a:rPr lang="zh-CN" sz="1800" dirty="0" smtClean="0"/>
            <a:t>银行应于境内再投资专用账户关闭后及时通过国家外汇管理局应用服务平台报送关户信息，关注关户信息报送情况。</a:t>
          </a:r>
          <a:endParaRPr lang="zh-CN" sz="1800" dirty="0"/>
        </a:p>
      </dgm:t>
    </dgm:pt>
    <dgm:pt modelId="{28425D1D-9673-432B-B0B2-346C8C1DA3AF}" type="parTrans" cxnId="{16280871-B26C-4258-9572-82C8301F8362}">
      <dgm:prSet/>
      <dgm:spPr/>
      <dgm:t>
        <a:bodyPr/>
        <a:lstStyle/>
        <a:p>
          <a:endParaRPr lang="zh-CN" altLang="en-US"/>
        </a:p>
      </dgm:t>
    </dgm:pt>
    <dgm:pt modelId="{3895F238-B969-44D7-B4ED-F8755D252C14}" type="sibTrans" cxnId="{16280871-B26C-4258-9572-82C8301F8362}">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custScaleY="9385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9633" custScaleY="118559">
        <dgm:presLayoutVars>
          <dgm:bulletEnabled val="1"/>
        </dgm:presLayoutVars>
      </dgm:prSet>
      <dgm:spPr/>
      <dgm:t>
        <a:bodyPr/>
        <a:lstStyle/>
        <a:p>
          <a:endParaRPr lang="zh-CN" altLang="en-US"/>
        </a:p>
      </dgm:t>
    </dgm:pt>
  </dgm:ptLst>
  <dgm:cxnLst>
    <dgm:cxn modelId="{42F5B7AC-D026-4D45-BEF9-5789F7844720}" type="presOf" srcId="{4CABBA96-2F2D-4250-AD5E-C23097F6ADED}" destId="{FDFBF808-E2F1-4485-A9CE-511DC2CD3A0F}" srcOrd="0" destOrd="2" presId="urn:microsoft.com/office/officeart/2005/8/layout/vList5"/>
    <dgm:cxn modelId="{2EF3D34C-BD95-40AD-93F0-075C9AEF5822}" srcId="{05021A75-1E35-4623-872C-CEEBE7EDDAAB}" destId="{4CABBA96-2F2D-4250-AD5E-C23097F6ADED}" srcOrd="2" destOrd="0" parTransId="{DC6C883B-B5D1-4BFE-ABA5-097B73D0664D}" sibTransId="{70E599CE-EBB1-4F15-9840-B2226ABAE796}"/>
    <dgm:cxn modelId="{330C77FF-D968-4C9E-A7E8-7CF6309E2A95}" type="presOf" srcId="{05021A75-1E35-4623-872C-CEEBE7EDDAAB}" destId="{2E0A93D8-C795-42BA-BF8A-37CE113AD113}" srcOrd="0" destOrd="0" presId="urn:microsoft.com/office/officeart/2005/8/layout/vList5"/>
    <dgm:cxn modelId="{B68876A0-A68A-4834-A648-77B66662AA57}" srcId="{05021A75-1E35-4623-872C-CEEBE7EDDAAB}" destId="{DDECCBED-43A9-4EF4-9ED0-699908D8578D}" srcOrd="8" destOrd="0" parTransId="{376F7E7E-1049-46D5-98B3-F5FCB68AC779}" sibTransId="{6E33F5BD-C0CE-4974-B6F4-3354A57A340B}"/>
    <dgm:cxn modelId="{E97C302F-7473-4A53-AC8E-D85E16131B62}" type="presOf" srcId="{ED95490E-B874-4DAF-A898-89E06062C769}" destId="{FDFBF808-E2F1-4485-A9CE-511DC2CD3A0F}" srcOrd="0" destOrd="6" presId="urn:microsoft.com/office/officeart/2005/8/layout/vList5"/>
    <dgm:cxn modelId="{37C1BFE5-A8D7-42F6-BF07-939508416673}" srcId="{05021A75-1E35-4623-872C-CEEBE7EDDAAB}" destId="{DA2A66BF-400E-416F-B820-D872B1CFBC30}" srcOrd="1" destOrd="0" parTransId="{620F8492-99FA-4909-9D9F-1D5B7F55C750}" sibTransId="{948039C8-50F1-4D5F-8C7E-7420CA94E0B6}"/>
    <dgm:cxn modelId="{571474AA-C5CC-415A-A112-9C3F9B35C5DD}" srcId="{05021A75-1E35-4623-872C-CEEBE7EDDAAB}" destId="{F0B11425-7B1C-4B5C-90AC-46924BFFC2C2}" srcOrd="5" destOrd="0" parTransId="{0ADD8062-9C01-4FD5-801D-13FC3DD290F3}" sibTransId="{88056072-1FCB-4F55-9754-AA9B40DDE1D6}"/>
    <dgm:cxn modelId="{9DF293CD-A3E1-46E9-BCAD-E9131B52579D}" type="presOf" srcId="{B56B8B80-022F-4687-8018-720B00F94ECA}" destId="{FDFBF808-E2F1-4485-A9CE-511DC2CD3A0F}" srcOrd="0" destOrd="0" presId="urn:microsoft.com/office/officeart/2005/8/layout/vList5"/>
    <dgm:cxn modelId="{AA490FA4-0FBF-4734-B562-D1BCFE34F463}" type="presOf" srcId="{600BE638-920E-4D7C-A77A-7A152F358EC0}" destId="{FDFBF808-E2F1-4485-A9CE-511DC2CD3A0F}" srcOrd="0" destOrd="7" presId="urn:microsoft.com/office/officeart/2005/8/layout/vList5"/>
    <dgm:cxn modelId="{715FD971-0132-4645-A228-82D11D80A1BE}" type="presOf" srcId="{F0B11425-7B1C-4B5C-90AC-46924BFFC2C2}" destId="{FDFBF808-E2F1-4485-A9CE-511DC2CD3A0F}" srcOrd="0" destOrd="5" presId="urn:microsoft.com/office/officeart/2005/8/layout/vList5"/>
    <dgm:cxn modelId="{C0C47FCC-D65D-4374-9598-3B9FDE7C10B7}" srcId="{05021A75-1E35-4623-872C-CEEBE7EDDAAB}" destId="{FB0DEAEE-B75C-4107-9DB2-CE77A9B4A29A}" srcOrd="4" destOrd="0" parTransId="{C5663580-15B8-4DEE-BD81-687C57B7E4EA}" sibTransId="{414F9206-EB98-4DF8-AFDD-83A85F0333DD}"/>
    <dgm:cxn modelId="{84D48CF7-410B-4530-A805-3403F3CF83B3}" srcId="{A460CF16-8285-4C3E-B552-4911DB646693}" destId="{05021A75-1E35-4623-872C-CEEBE7EDDAAB}" srcOrd="0" destOrd="0" parTransId="{2E0CBE13-4225-4E92-8DB5-C4B27CA6B5F3}" sibTransId="{8B9617DE-DF3F-48B7-967F-E6C2DB48F922}"/>
    <dgm:cxn modelId="{B7C2709E-3033-4C38-9FBF-39EC9736B027}" type="presOf" srcId="{A460CF16-8285-4C3E-B552-4911DB646693}" destId="{67B0E45C-75D4-4FAF-B55A-5393B7772051}" srcOrd="0" destOrd="0" presId="urn:microsoft.com/office/officeart/2005/8/layout/vList5"/>
    <dgm:cxn modelId="{D261981A-D155-4702-8973-D2A4CB84F69F}" srcId="{05021A75-1E35-4623-872C-CEEBE7EDDAAB}" destId="{ED95490E-B874-4DAF-A898-89E06062C769}" srcOrd="6" destOrd="0" parTransId="{FC84A56B-0B90-413C-AFA8-2F7991CC063E}" sibTransId="{0445C57F-C6A0-4023-905A-6A7D27618562}"/>
    <dgm:cxn modelId="{D05283C9-D602-44AE-85DA-EB1118601C1E}" type="presOf" srcId="{6E3C1E84-6C25-49C2-8345-493D18964AB3}" destId="{FDFBF808-E2F1-4485-A9CE-511DC2CD3A0F}" srcOrd="0" destOrd="3" presId="urn:microsoft.com/office/officeart/2005/8/layout/vList5"/>
    <dgm:cxn modelId="{68F32F6A-4E26-45E5-A4F6-E268FA609B26}" type="presOf" srcId="{DDECCBED-43A9-4EF4-9ED0-699908D8578D}" destId="{FDFBF808-E2F1-4485-A9CE-511DC2CD3A0F}" srcOrd="0" destOrd="8" presId="urn:microsoft.com/office/officeart/2005/8/layout/vList5"/>
    <dgm:cxn modelId="{98DB8D02-FF07-485A-835B-8BC2B5895BC5}" srcId="{05021A75-1E35-4623-872C-CEEBE7EDDAAB}" destId="{B56B8B80-022F-4687-8018-720B00F94ECA}" srcOrd="0" destOrd="0" parTransId="{EA1E7AE6-09F5-45B7-9892-2C7F4E75A1DB}" sibTransId="{9DFE73AD-1C5A-464A-8CE8-D6F18AFD8C2E}"/>
    <dgm:cxn modelId="{2907DED3-E087-4CC5-96CE-553F673C6039}" srcId="{05021A75-1E35-4623-872C-CEEBE7EDDAAB}" destId="{6E3C1E84-6C25-49C2-8345-493D18964AB3}" srcOrd="3" destOrd="0" parTransId="{2562750A-1F60-4DE9-9A3C-7CF445832436}" sibTransId="{BCBAD1D6-6C09-4610-87CD-3569CA9BC55B}"/>
    <dgm:cxn modelId="{43778FF6-5E6A-4C4C-AB65-298E16CFA992}" type="presOf" srcId="{DA2A66BF-400E-416F-B820-D872B1CFBC30}" destId="{FDFBF808-E2F1-4485-A9CE-511DC2CD3A0F}" srcOrd="0" destOrd="1" presId="urn:microsoft.com/office/officeart/2005/8/layout/vList5"/>
    <dgm:cxn modelId="{16280871-B26C-4258-9572-82C8301F8362}" srcId="{05021A75-1E35-4623-872C-CEEBE7EDDAAB}" destId="{600BE638-920E-4D7C-A77A-7A152F358EC0}" srcOrd="7" destOrd="0" parTransId="{28425D1D-9673-432B-B0B2-346C8C1DA3AF}" sibTransId="{3895F238-B969-44D7-B4ED-F8755D252C14}"/>
    <dgm:cxn modelId="{48DA9E0F-D145-4058-9760-9D4F622AA454}" type="presOf" srcId="{FB0DEAEE-B75C-4107-9DB2-CE77A9B4A29A}" destId="{FDFBF808-E2F1-4485-A9CE-511DC2CD3A0F}" srcOrd="0" destOrd="4" presId="urn:microsoft.com/office/officeart/2005/8/layout/vList5"/>
    <dgm:cxn modelId="{9AEB842E-B07F-4BEB-9712-DCDC7971ECA4}" type="presParOf" srcId="{67B0E45C-75D4-4FAF-B55A-5393B7772051}" destId="{0FA01ECE-F83B-4787-A4E6-97159FEAF9FF}" srcOrd="0" destOrd="0" presId="urn:microsoft.com/office/officeart/2005/8/layout/vList5"/>
    <dgm:cxn modelId="{31E720BD-6F4B-4CEF-991D-49390005EFFD}" type="presParOf" srcId="{0FA01ECE-F83B-4787-A4E6-97159FEAF9FF}" destId="{2E0A93D8-C795-42BA-BF8A-37CE113AD113}" srcOrd="0" destOrd="0" presId="urn:microsoft.com/office/officeart/2005/8/layout/vList5"/>
    <dgm:cxn modelId="{761E2631-A6E4-489D-B512-1523A4972F56}"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6.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审核及操作要点（二） </a:t>
          </a:r>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pPr marL="171450" indent="0" defTabSz="800100">
            <a:lnSpc>
              <a:spcPct val="100000"/>
            </a:lnSpc>
            <a:spcBef>
              <a:spcPct val="0"/>
            </a:spcBef>
            <a:spcAft>
              <a:spcPct val="15000"/>
            </a:spcAft>
            <a:buNone/>
          </a:pPr>
          <a:r>
            <a:rPr lang="zh-CN" sz="1400" b="1" dirty="0" smtClean="0"/>
            <a:t>（二）结汇操作及审核要点</a:t>
          </a:r>
          <a:endParaRPr lang="zh-CN" altLang="en-US" sz="14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DDECCBED-43A9-4EF4-9ED0-699908D8578D}">
      <dgm:prSet custT="1"/>
      <dgm:spPr/>
      <dgm:t>
        <a:bodyPr/>
        <a:lstStyle/>
        <a:p>
          <a:pPr marL="171450" indent="0" defTabSz="800100">
            <a:lnSpc>
              <a:spcPct val="90000"/>
            </a:lnSpc>
            <a:spcBef>
              <a:spcPct val="0"/>
            </a:spcBef>
            <a:spcAft>
              <a:spcPct val="15000"/>
            </a:spcAft>
            <a:buNone/>
          </a:pPr>
          <a:endParaRPr lang="zh-CN" sz="1400" dirty="0"/>
        </a:p>
      </dgm:t>
    </dgm:pt>
    <dgm:pt modelId="{376F7E7E-1049-46D5-98B3-F5FCB68AC779}" type="parTrans" cxnId="{B68876A0-A68A-4834-A648-77B66662AA57}">
      <dgm:prSet/>
      <dgm:spPr/>
      <dgm:t>
        <a:bodyPr/>
        <a:lstStyle/>
        <a:p>
          <a:endParaRPr lang="zh-CN" altLang="en-US"/>
        </a:p>
      </dgm:t>
    </dgm:pt>
    <dgm:pt modelId="{6E33F5BD-C0CE-4974-B6F4-3354A57A340B}" type="sibTrans" cxnId="{B68876A0-A68A-4834-A648-77B66662AA57}">
      <dgm:prSet/>
      <dgm:spPr/>
      <dgm:t>
        <a:bodyPr/>
        <a:lstStyle/>
        <a:p>
          <a:endParaRPr lang="zh-CN" altLang="en-US"/>
        </a:p>
      </dgm:t>
    </dgm:pt>
    <dgm:pt modelId="{0EF47C13-DB2E-41C9-B9E1-E1EADC82DAA6}">
      <dgm:prSet custT="1"/>
      <dgm:spPr/>
      <dgm:t>
        <a:bodyPr/>
        <a:lstStyle/>
        <a:p>
          <a:r>
            <a:rPr lang="en-US" sz="1400" smtClean="0"/>
            <a:t>1</a:t>
          </a:r>
          <a:r>
            <a:rPr lang="zh-CN" sz="1400" smtClean="0"/>
            <a:t>．资本金结汇后直接支付又发生退款的，退回的人民币可转至其在原结汇银行开立的结汇待支付账户内，有支付需求时银行按规定办理。银行针对企业资本金结汇支付后发生退货、撤销交易和发票作废等情况的应留存专项档案以备外汇局现场核查。</a:t>
          </a:r>
          <a:endParaRPr lang="zh-CN" sz="1400"/>
        </a:p>
      </dgm:t>
    </dgm:pt>
    <dgm:pt modelId="{2D8B5F6F-E5D8-4F9D-BEF3-CB27D8E6CBF5}" type="parTrans" cxnId="{3C1BC80C-75BC-480C-B041-42D879C3EF21}">
      <dgm:prSet/>
      <dgm:spPr/>
      <dgm:t>
        <a:bodyPr/>
        <a:lstStyle/>
        <a:p>
          <a:endParaRPr lang="zh-CN" altLang="en-US"/>
        </a:p>
      </dgm:t>
    </dgm:pt>
    <dgm:pt modelId="{02284EEE-EE8C-45A1-BE1E-6822698D139D}" type="sibTrans" cxnId="{3C1BC80C-75BC-480C-B041-42D879C3EF21}">
      <dgm:prSet/>
      <dgm:spPr/>
      <dgm:t>
        <a:bodyPr/>
        <a:lstStyle/>
        <a:p>
          <a:endParaRPr lang="zh-CN" altLang="en-US"/>
        </a:p>
      </dgm:t>
    </dgm:pt>
    <dgm:pt modelId="{2BECD697-92F0-49D3-93E5-AFEB19BA41B2}">
      <dgm:prSet custT="1"/>
      <dgm:spPr/>
      <dgm:t>
        <a:bodyPr/>
        <a:lstStyle/>
        <a:p>
          <a:r>
            <a:rPr lang="en-US" sz="1400" smtClean="0"/>
            <a:t>2</a:t>
          </a:r>
          <a:r>
            <a:rPr lang="zh-CN" sz="1400" smtClean="0"/>
            <a:t>．外商投资企业资本金意愿结汇比例最高</a:t>
          </a:r>
          <a:r>
            <a:rPr lang="en-US" sz="1400" smtClean="0"/>
            <a:t>100%</a:t>
          </a:r>
          <a:r>
            <a:rPr lang="zh-CN" sz="1400" smtClean="0"/>
            <a:t>，可以分次结汇。在实行外汇资本金意愿结汇的同时，外商投资企业仍可选择按照支付结汇制使用其外汇资本金。</a:t>
          </a:r>
          <a:endParaRPr lang="zh-CN" sz="1400"/>
        </a:p>
      </dgm:t>
    </dgm:pt>
    <dgm:pt modelId="{1FEB32C6-0FF3-42F5-B0F4-6292FA338E7E}" type="parTrans" cxnId="{A176C60A-D8A8-4BC8-85A2-0149C8764946}">
      <dgm:prSet/>
      <dgm:spPr/>
      <dgm:t>
        <a:bodyPr/>
        <a:lstStyle/>
        <a:p>
          <a:endParaRPr lang="zh-CN" altLang="en-US"/>
        </a:p>
      </dgm:t>
    </dgm:pt>
    <dgm:pt modelId="{36C9CB6D-C02A-4F73-93ED-C1387CC74AB4}" type="sibTrans" cxnId="{A176C60A-D8A8-4BC8-85A2-0149C8764946}">
      <dgm:prSet/>
      <dgm:spPr/>
      <dgm:t>
        <a:bodyPr/>
        <a:lstStyle/>
        <a:p>
          <a:endParaRPr lang="zh-CN" altLang="en-US"/>
        </a:p>
      </dgm:t>
    </dgm:pt>
    <dgm:pt modelId="{02349C89-8E33-49D9-B308-E2652F80DD4A}">
      <dgm:prSet custT="1"/>
      <dgm:spPr/>
      <dgm:t>
        <a:bodyPr/>
        <a:lstStyle/>
        <a:p>
          <a:r>
            <a:rPr lang="en-US" sz="1400" smtClean="0"/>
            <a:t>3</a:t>
          </a:r>
          <a:r>
            <a:rPr lang="zh-CN" sz="1400" smtClean="0"/>
            <a:t>．资本金结汇支付业务，银行应审核商业合同、发票中的金额、付款期限、交易双方是否与实际支付相一致。</a:t>
          </a:r>
          <a:endParaRPr lang="zh-CN" sz="1400"/>
        </a:p>
      </dgm:t>
    </dgm:pt>
    <dgm:pt modelId="{0A905436-97CA-4764-8439-F55532098436}" type="parTrans" cxnId="{39FD1625-2364-44F0-914F-228BCBF251D6}">
      <dgm:prSet/>
      <dgm:spPr/>
      <dgm:t>
        <a:bodyPr/>
        <a:lstStyle/>
        <a:p>
          <a:endParaRPr lang="zh-CN" altLang="en-US"/>
        </a:p>
      </dgm:t>
    </dgm:pt>
    <dgm:pt modelId="{7AAF5BAA-C8BB-4EDA-BB16-4610D87A16E9}" type="sibTrans" cxnId="{39FD1625-2364-44F0-914F-228BCBF251D6}">
      <dgm:prSet/>
      <dgm:spPr/>
      <dgm:t>
        <a:bodyPr/>
        <a:lstStyle/>
        <a:p>
          <a:endParaRPr lang="zh-CN" altLang="en-US"/>
        </a:p>
      </dgm:t>
    </dgm:pt>
    <dgm:pt modelId="{C2871DAB-473F-460B-A7DA-3BAFD4A133D0}">
      <dgm:prSet custT="1"/>
      <dgm:spPr/>
      <dgm:t>
        <a:bodyPr/>
        <a:lstStyle/>
        <a:p>
          <a:r>
            <a:rPr lang="en-US" sz="1400" smtClean="0"/>
            <a:t>4.</a:t>
          </a:r>
          <a:r>
            <a:rPr lang="zh-CN" sz="1400" smtClean="0"/>
            <a:t>办理资本金支付结汇制结汇、意愿结汇制结汇和待支付账户资金支付，经办行应审核商业合同、前一笔支付对应发票等有效商业单证原件，在原件上签注后留存复印件。经办人员应在所留存的复印件上加盖“与原件核对一致”章并签字确认。</a:t>
          </a:r>
          <a:endParaRPr lang="zh-CN" sz="1400"/>
        </a:p>
      </dgm:t>
    </dgm:pt>
    <dgm:pt modelId="{68C8A0B1-73DC-48F6-BB2E-8619C34EDA11}" type="parTrans" cxnId="{D52DDF1B-3984-4167-9FDE-2887B78C8D41}">
      <dgm:prSet/>
      <dgm:spPr/>
      <dgm:t>
        <a:bodyPr/>
        <a:lstStyle/>
        <a:p>
          <a:endParaRPr lang="zh-CN" altLang="en-US"/>
        </a:p>
      </dgm:t>
    </dgm:pt>
    <dgm:pt modelId="{A2C449C8-2D8F-4019-AB8E-4AF9CC3679DD}" type="sibTrans" cxnId="{D52DDF1B-3984-4167-9FDE-2887B78C8D41}">
      <dgm:prSet/>
      <dgm:spPr/>
      <dgm:t>
        <a:bodyPr/>
        <a:lstStyle/>
        <a:p>
          <a:endParaRPr lang="zh-CN" altLang="en-US"/>
        </a:p>
      </dgm:t>
    </dgm:pt>
    <dgm:pt modelId="{975A8A9A-5F23-48CB-90E2-11C9039843C3}">
      <dgm:prSet custT="1"/>
      <dgm:spPr/>
      <dgm:t>
        <a:bodyPr/>
        <a:lstStyle/>
        <a:p>
          <a:r>
            <a:rPr lang="en-US" sz="1400" smtClean="0"/>
            <a:t>5.</a:t>
          </a:r>
          <a:r>
            <a:rPr lang="zh-CN" sz="1400" smtClean="0"/>
            <a:t>外商投资企业以外汇资本金结汇所得人民币资金支付土地出让金的，银行应要求企业提交国有建设用地出让合同以及相应的非税缴款通知单等材料，严格审核相关合同、缴款通知单以及结汇支付财政专户之间的一致性。</a:t>
          </a:r>
          <a:endParaRPr lang="zh-CN" sz="1400"/>
        </a:p>
      </dgm:t>
    </dgm:pt>
    <dgm:pt modelId="{BEB6F947-EA81-496D-9F60-4D897754E595}" type="parTrans" cxnId="{A732FB5E-3CCB-4B94-AB42-079374419BEF}">
      <dgm:prSet/>
      <dgm:spPr/>
      <dgm:t>
        <a:bodyPr/>
        <a:lstStyle/>
        <a:p>
          <a:endParaRPr lang="zh-CN" altLang="en-US"/>
        </a:p>
      </dgm:t>
    </dgm:pt>
    <dgm:pt modelId="{74AC4AB4-6E42-42FF-8FF4-C9D78CA7A566}" type="sibTrans" cxnId="{A732FB5E-3CCB-4B94-AB42-079374419BEF}">
      <dgm:prSet/>
      <dgm:spPr/>
      <dgm:t>
        <a:bodyPr/>
        <a:lstStyle/>
        <a:p>
          <a:endParaRPr lang="zh-CN" altLang="en-US"/>
        </a:p>
      </dgm:t>
    </dgm:pt>
    <dgm:pt modelId="{ACB36DF1-1FA5-4969-97FC-0438AC9EE913}">
      <dgm:prSet custT="1"/>
      <dgm:spPr/>
      <dgm:t>
        <a:bodyPr/>
        <a:lstStyle/>
        <a:p>
          <a:r>
            <a:rPr lang="en-US" sz="1400" dirty="0" smtClean="0"/>
            <a:t>6</a:t>
          </a:r>
          <a:r>
            <a:rPr lang="zh-CN" sz="1400" dirty="0" smtClean="0"/>
            <a:t>．结汇用途代码</a:t>
          </a:r>
          <a:endParaRPr lang="zh-CN" sz="1400" dirty="0"/>
        </a:p>
      </dgm:t>
    </dgm:pt>
    <dgm:pt modelId="{F3CFFE4E-96F5-43EF-8D08-12869E229E3D}" type="parTrans" cxnId="{A2840F07-2928-4D52-911A-CB881649ED5D}">
      <dgm:prSet/>
      <dgm:spPr/>
      <dgm:t>
        <a:bodyPr/>
        <a:lstStyle/>
        <a:p>
          <a:endParaRPr lang="zh-CN" altLang="en-US"/>
        </a:p>
      </dgm:t>
    </dgm:pt>
    <dgm:pt modelId="{234685EF-3915-49DD-A36E-13A66271F8B5}" type="sibTrans" cxnId="{A2840F07-2928-4D52-911A-CB881649ED5D}">
      <dgm:prSet/>
      <dgm:spPr/>
      <dgm:t>
        <a:bodyPr/>
        <a:lstStyle/>
        <a:p>
          <a:endParaRPr lang="zh-CN" altLang="en-US"/>
        </a:p>
      </dgm:t>
    </dgm:pt>
    <dgm:pt modelId="{15302E0A-BA71-4CFA-BBDE-C21F87FE269A}">
      <dgm:prSet custT="1"/>
      <dgm:spPr/>
      <dgm:t>
        <a:bodyPr/>
        <a:lstStyle/>
        <a:p>
          <a:r>
            <a:rPr lang="en-US" sz="1400" dirty="0" smtClean="0"/>
            <a:t>7</a:t>
          </a:r>
          <a:r>
            <a:rPr lang="zh-CN" sz="1400" dirty="0" smtClean="0"/>
            <a:t>．银行应按照《国家外汇管理局关于发布</a:t>
          </a:r>
          <a:r>
            <a:rPr lang="en-US" sz="1400" dirty="0" smtClean="0"/>
            <a:t>&lt;</a:t>
          </a:r>
          <a:r>
            <a:rPr lang="zh-CN" sz="1400" dirty="0" smtClean="0"/>
            <a:t>金融机构外汇业务数据采集规范（</a:t>
          </a:r>
          <a:r>
            <a:rPr lang="en-US" sz="1400" dirty="0" smtClean="0"/>
            <a:t>1.1</a:t>
          </a:r>
          <a:r>
            <a:rPr lang="zh-CN" sz="1400" dirty="0" smtClean="0"/>
            <a:t>版）</a:t>
          </a:r>
          <a:r>
            <a:rPr lang="en-US" sz="1400" dirty="0" smtClean="0"/>
            <a:t>&gt;</a:t>
          </a:r>
          <a:r>
            <a:rPr lang="zh-CN" sz="1400" dirty="0" smtClean="0"/>
            <a:t>的通知》的要求，及时报送与资本金账户、结汇待支付账户（账户性质代码</a:t>
          </a:r>
          <a:r>
            <a:rPr lang="en-US" sz="1400" dirty="0" smtClean="0"/>
            <a:t>2113</a:t>
          </a:r>
          <a:r>
            <a:rPr lang="zh-CN" sz="1400" dirty="0" smtClean="0"/>
            <a:t>）有关的账户、跨境收支、境内划转、账户内结售汇等信息。其中，结汇待支付账户与其他人民币账户之间的资金划转，应通过填写境内收付款凭证报送境内划转信息，并在“发票号”栏中填写资金用途代码（按照汇发〔</a:t>
          </a:r>
          <a:r>
            <a:rPr lang="en-US" sz="1400" dirty="0" smtClean="0"/>
            <a:t>2014</a:t>
          </a:r>
          <a:r>
            <a:rPr lang="zh-CN" sz="1400" dirty="0" smtClean="0"/>
            <a:t>〕</a:t>
          </a:r>
          <a:r>
            <a:rPr lang="en-US" sz="1400" dirty="0" smtClean="0"/>
            <a:t>18</a:t>
          </a:r>
          <a:r>
            <a:rPr lang="zh-CN" sz="1400" dirty="0" smtClean="0"/>
            <a:t>号文件中“</a:t>
          </a:r>
          <a:r>
            <a:rPr lang="en-US" sz="1400" dirty="0" smtClean="0"/>
            <a:t>7.10</a:t>
          </a:r>
          <a:r>
            <a:rPr lang="zh-CN" sz="1400" dirty="0" smtClean="0"/>
            <a:t>结汇用途代码”填写）；除货物贸易核查项下的支付，其他划转的交易编码均填写为“</a:t>
          </a:r>
          <a:r>
            <a:rPr lang="en-US" sz="1400" dirty="0" smtClean="0"/>
            <a:t>929070</a:t>
          </a:r>
          <a:r>
            <a:rPr lang="zh-CN" sz="1400" dirty="0" smtClean="0"/>
            <a:t>”。</a:t>
          </a:r>
          <a:endParaRPr lang="zh-CN" sz="1400" dirty="0"/>
        </a:p>
      </dgm:t>
    </dgm:pt>
    <dgm:pt modelId="{E6291AB7-8508-4054-B189-69115A98938C}" type="parTrans" cxnId="{5D792272-C1E9-4C44-A88F-F82D0E74D3BC}">
      <dgm:prSet/>
      <dgm:spPr/>
      <dgm:t>
        <a:bodyPr/>
        <a:lstStyle/>
        <a:p>
          <a:endParaRPr lang="zh-CN" altLang="en-US"/>
        </a:p>
      </dgm:t>
    </dgm:pt>
    <dgm:pt modelId="{AB436643-779D-4EBB-823B-E347E034A4B6}" type="sibTrans" cxnId="{5D792272-C1E9-4C44-A88F-F82D0E74D3BC}">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custScaleY="9385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9633" custScaleY="118559">
        <dgm:presLayoutVars>
          <dgm:bulletEnabled val="1"/>
        </dgm:presLayoutVars>
      </dgm:prSet>
      <dgm:spPr/>
      <dgm:t>
        <a:bodyPr/>
        <a:lstStyle/>
        <a:p>
          <a:endParaRPr lang="zh-CN" altLang="en-US"/>
        </a:p>
      </dgm:t>
    </dgm:pt>
  </dgm:ptLst>
  <dgm:cxnLst>
    <dgm:cxn modelId="{A2840F07-2928-4D52-911A-CB881649ED5D}" srcId="{05021A75-1E35-4623-872C-CEEBE7EDDAAB}" destId="{ACB36DF1-1FA5-4969-97FC-0438AC9EE913}" srcOrd="6" destOrd="0" parTransId="{F3CFFE4E-96F5-43EF-8D08-12869E229E3D}" sibTransId="{234685EF-3915-49DD-A36E-13A66271F8B5}"/>
    <dgm:cxn modelId="{98DB8D02-FF07-485A-835B-8BC2B5895BC5}" srcId="{05021A75-1E35-4623-872C-CEEBE7EDDAAB}" destId="{B56B8B80-022F-4687-8018-720B00F94ECA}" srcOrd="0" destOrd="0" parTransId="{EA1E7AE6-09F5-45B7-9892-2C7F4E75A1DB}" sibTransId="{9DFE73AD-1C5A-464A-8CE8-D6F18AFD8C2E}"/>
    <dgm:cxn modelId="{0429FFC8-773C-41C9-AA9E-238A203CEAAD}" type="presOf" srcId="{B56B8B80-022F-4687-8018-720B00F94ECA}" destId="{FDFBF808-E2F1-4485-A9CE-511DC2CD3A0F}" srcOrd="0" destOrd="0" presId="urn:microsoft.com/office/officeart/2005/8/layout/vList5"/>
    <dgm:cxn modelId="{5D792272-C1E9-4C44-A88F-F82D0E74D3BC}" srcId="{05021A75-1E35-4623-872C-CEEBE7EDDAAB}" destId="{15302E0A-BA71-4CFA-BBDE-C21F87FE269A}" srcOrd="7" destOrd="0" parTransId="{E6291AB7-8508-4054-B189-69115A98938C}" sibTransId="{AB436643-779D-4EBB-823B-E347E034A4B6}"/>
    <dgm:cxn modelId="{1ACFA51A-15B6-4B28-951C-D93A6049382B}" type="presOf" srcId="{A460CF16-8285-4C3E-B552-4911DB646693}" destId="{67B0E45C-75D4-4FAF-B55A-5393B7772051}" srcOrd="0" destOrd="0" presId="urn:microsoft.com/office/officeart/2005/8/layout/vList5"/>
    <dgm:cxn modelId="{7AF4FA97-29FF-4B6F-9CF3-0DAA0F611727}" type="presOf" srcId="{05021A75-1E35-4623-872C-CEEBE7EDDAAB}" destId="{2E0A93D8-C795-42BA-BF8A-37CE113AD113}" srcOrd="0" destOrd="0" presId="urn:microsoft.com/office/officeart/2005/8/layout/vList5"/>
    <dgm:cxn modelId="{CA09E94F-F96E-4E05-AD17-D98099AF16C2}" type="presOf" srcId="{0EF47C13-DB2E-41C9-B9E1-E1EADC82DAA6}" destId="{FDFBF808-E2F1-4485-A9CE-511DC2CD3A0F}" srcOrd="0" destOrd="1" presId="urn:microsoft.com/office/officeart/2005/8/layout/vList5"/>
    <dgm:cxn modelId="{3C1BC80C-75BC-480C-B041-42D879C3EF21}" srcId="{05021A75-1E35-4623-872C-CEEBE7EDDAAB}" destId="{0EF47C13-DB2E-41C9-B9E1-E1EADC82DAA6}" srcOrd="1" destOrd="0" parTransId="{2D8B5F6F-E5D8-4F9D-BEF3-CB27D8E6CBF5}" sibTransId="{02284EEE-EE8C-45A1-BE1E-6822698D139D}"/>
    <dgm:cxn modelId="{84D48CF7-410B-4530-A805-3403F3CF83B3}" srcId="{A460CF16-8285-4C3E-B552-4911DB646693}" destId="{05021A75-1E35-4623-872C-CEEBE7EDDAAB}" srcOrd="0" destOrd="0" parTransId="{2E0CBE13-4225-4E92-8DB5-C4B27CA6B5F3}" sibTransId="{8B9617DE-DF3F-48B7-967F-E6C2DB48F922}"/>
    <dgm:cxn modelId="{18827BC0-0C89-42B5-94EE-1C7DA9296998}" type="presOf" srcId="{975A8A9A-5F23-48CB-90E2-11C9039843C3}" destId="{FDFBF808-E2F1-4485-A9CE-511DC2CD3A0F}" srcOrd="0" destOrd="5" presId="urn:microsoft.com/office/officeart/2005/8/layout/vList5"/>
    <dgm:cxn modelId="{A176C60A-D8A8-4BC8-85A2-0149C8764946}" srcId="{05021A75-1E35-4623-872C-CEEBE7EDDAAB}" destId="{2BECD697-92F0-49D3-93E5-AFEB19BA41B2}" srcOrd="2" destOrd="0" parTransId="{1FEB32C6-0FF3-42F5-B0F4-6292FA338E7E}" sibTransId="{36C9CB6D-C02A-4F73-93ED-C1387CC74AB4}"/>
    <dgm:cxn modelId="{B68876A0-A68A-4834-A648-77B66662AA57}" srcId="{05021A75-1E35-4623-872C-CEEBE7EDDAAB}" destId="{DDECCBED-43A9-4EF4-9ED0-699908D8578D}" srcOrd="8" destOrd="0" parTransId="{376F7E7E-1049-46D5-98B3-F5FCB68AC779}" sibTransId="{6E33F5BD-C0CE-4974-B6F4-3354A57A340B}"/>
    <dgm:cxn modelId="{A732FB5E-3CCB-4B94-AB42-079374419BEF}" srcId="{05021A75-1E35-4623-872C-CEEBE7EDDAAB}" destId="{975A8A9A-5F23-48CB-90E2-11C9039843C3}" srcOrd="5" destOrd="0" parTransId="{BEB6F947-EA81-496D-9F60-4D897754E595}" sibTransId="{74AC4AB4-6E42-42FF-8FF4-C9D78CA7A566}"/>
    <dgm:cxn modelId="{77BBB18C-677E-4183-8466-0D9AC880B30D}" type="presOf" srcId="{DDECCBED-43A9-4EF4-9ED0-699908D8578D}" destId="{FDFBF808-E2F1-4485-A9CE-511DC2CD3A0F}" srcOrd="0" destOrd="8" presId="urn:microsoft.com/office/officeart/2005/8/layout/vList5"/>
    <dgm:cxn modelId="{39FD1625-2364-44F0-914F-228BCBF251D6}" srcId="{05021A75-1E35-4623-872C-CEEBE7EDDAAB}" destId="{02349C89-8E33-49D9-B308-E2652F80DD4A}" srcOrd="3" destOrd="0" parTransId="{0A905436-97CA-4764-8439-F55532098436}" sibTransId="{7AAF5BAA-C8BB-4EDA-BB16-4610D87A16E9}"/>
    <dgm:cxn modelId="{D52DDF1B-3984-4167-9FDE-2887B78C8D41}" srcId="{05021A75-1E35-4623-872C-CEEBE7EDDAAB}" destId="{C2871DAB-473F-460B-A7DA-3BAFD4A133D0}" srcOrd="4" destOrd="0" parTransId="{68C8A0B1-73DC-48F6-BB2E-8619C34EDA11}" sibTransId="{A2C449C8-2D8F-4019-AB8E-4AF9CC3679DD}"/>
    <dgm:cxn modelId="{78D05599-AE5F-41CE-B77A-A0912DC224FD}" type="presOf" srcId="{02349C89-8E33-49D9-B308-E2652F80DD4A}" destId="{FDFBF808-E2F1-4485-A9CE-511DC2CD3A0F}" srcOrd="0" destOrd="3" presId="urn:microsoft.com/office/officeart/2005/8/layout/vList5"/>
    <dgm:cxn modelId="{D22C526D-A7B7-4F41-AF45-AE251F726545}" type="presOf" srcId="{ACB36DF1-1FA5-4969-97FC-0438AC9EE913}" destId="{FDFBF808-E2F1-4485-A9CE-511DC2CD3A0F}" srcOrd="0" destOrd="6" presId="urn:microsoft.com/office/officeart/2005/8/layout/vList5"/>
    <dgm:cxn modelId="{D1F5B8EC-8762-4165-8C23-7AFD984E81D3}" type="presOf" srcId="{C2871DAB-473F-460B-A7DA-3BAFD4A133D0}" destId="{FDFBF808-E2F1-4485-A9CE-511DC2CD3A0F}" srcOrd="0" destOrd="4" presId="urn:microsoft.com/office/officeart/2005/8/layout/vList5"/>
    <dgm:cxn modelId="{F5C7E943-2BC1-415D-A3AB-163EB706545C}" type="presOf" srcId="{15302E0A-BA71-4CFA-BBDE-C21F87FE269A}" destId="{FDFBF808-E2F1-4485-A9CE-511DC2CD3A0F}" srcOrd="0" destOrd="7" presId="urn:microsoft.com/office/officeart/2005/8/layout/vList5"/>
    <dgm:cxn modelId="{801CA068-01D9-4C13-98CB-0F8B359AEBA5}" type="presOf" srcId="{2BECD697-92F0-49D3-93E5-AFEB19BA41B2}" destId="{FDFBF808-E2F1-4485-A9CE-511DC2CD3A0F}" srcOrd="0" destOrd="2" presId="urn:microsoft.com/office/officeart/2005/8/layout/vList5"/>
    <dgm:cxn modelId="{60816FC0-D586-4792-96F8-0476139AD2C9}" type="presParOf" srcId="{67B0E45C-75D4-4FAF-B55A-5393B7772051}" destId="{0FA01ECE-F83B-4787-A4E6-97159FEAF9FF}" srcOrd="0" destOrd="0" presId="urn:microsoft.com/office/officeart/2005/8/layout/vList5"/>
    <dgm:cxn modelId="{A0D147D2-8188-4C10-9408-9403ADBCC9CD}" type="presParOf" srcId="{0FA01ECE-F83B-4787-A4E6-97159FEAF9FF}" destId="{2E0A93D8-C795-42BA-BF8A-37CE113AD113}" srcOrd="0" destOrd="0" presId="urn:microsoft.com/office/officeart/2005/8/layout/vList5"/>
    <dgm:cxn modelId="{24D1D2CD-391D-4748-B721-052C367192B6}"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7.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审核及操作要点（三） </a:t>
          </a:r>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pPr marL="171450" indent="0" defTabSz="800100">
            <a:lnSpc>
              <a:spcPct val="100000"/>
            </a:lnSpc>
            <a:spcBef>
              <a:spcPct val="0"/>
            </a:spcBef>
            <a:spcAft>
              <a:spcPct val="15000"/>
            </a:spcAft>
            <a:buNone/>
          </a:pPr>
          <a:r>
            <a:rPr lang="zh-CN" sz="1800" b="1" smtClean="0"/>
            <a:t>（三）划转操作及审核要点</a:t>
          </a:r>
          <a:endParaRPr lang="zh-CN" altLang="en-US" sz="18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DDECCBED-43A9-4EF4-9ED0-699908D8578D}">
      <dgm:prSet custT="1"/>
      <dgm:spPr/>
      <dgm:t>
        <a:bodyPr/>
        <a:lstStyle/>
        <a:p>
          <a:pPr marL="171450" indent="0" defTabSz="800100">
            <a:lnSpc>
              <a:spcPct val="90000"/>
            </a:lnSpc>
            <a:spcBef>
              <a:spcPct val="0"/>
            </a:spcBef>
            <a:spcAft>
              <a:spcPct val="15000"/>
            </a:spcAft>
            <a:buNone/>
          </a:pPr>
          <a:endParaRPr lang="zh-CN" sz="1800" dirty="0"/>
        </a:p>
      </dgm:t>
    </dgm:pt>
    <dgm:pt modelId="{376F7E7E-1049-46D5-98B3-F5FCB68AC779}" type="parTrans" cxnId="{B68876A0-A68A-4834-A648-77B66662AA57}">
      <dgm:prSet/>
      <dgm:spPr/>
      <dgm:t>
        <a:bodyPr/>
        <a:lstStyle/>
        <a:p>
          <a:endParaRPr lang="zh-CN" altLang="en-US"/>
        </a:p>
      </dgm:t>
    </dgm:pt>
    <dgm:pt modelId="{6E33F5BD-C0CE-4974-B6F4-3354A57A340B}" type="sibTrans" cxnId="{B68876A0-A68A-4834-A648-77B66662AA57}">
      <dgm:prSet/>
      <dgm:spPr/>
      <dgm:t>
        <a:bodyPr/>
        <a:lstStyle/>
        <a:p>
          <a:endParaRPr lang="zh-CN" altLang="en-US"/>
        </a:p>
      </dgm:t>
    </dgm:pt>
    <dgm:pt modelId="{FD9D8C17-9826-4BF6-9B07-31687DFC0F38}">
      <dgm:prSet custT="1"/>
      <dgm:spPr/>
      <dgm:t>
        <a:bodyPr/>
        <a:lstStyle/>
        <a:p>
          <a:r>
            <a:rPr lang="en-US" sz="1800" smtClean="0"/>
            <a:t>1.</a:t>
          </a:r>
          <a:r>
            <a:rPr lang="zh-CN" sz="1800" smtClean="0"/>
            <a:t>银行应审核划转交易的真实性、合法性；</a:t>
          </a:r>
          <a:endParaRPr lang="zh-CN" sz="1800"/>
        </a:p>
      </dgm:t>
    </dgm:pt>
    <dgm:pt modelId="{831AD0BD-D43E-4D4A-B65D-A069BABDA639}" type="parTrans" cxnId="{6A698F49-4132-47B4-85F9-A235D26B9F52}">
      <dgm:prSet/>
      <dgm:spPr/>
      <dgm:t>
        <a:bodyPr/>
        <a:lstStyle/>
        <a:p>
          <a:endParaRPr lang="zh-CN" altLang="en-US"/>
        </a:p>
      </dgm:t>
    </dgm:pt>
    <dgm:pt modelId="{90A1ACE1-B3D2-4840-B72A-05EA4F4AE173}" type="sibTrans" cxnId="{6A698F49-4132-47B4-85F9-A235D26B9F52}">
      <dgm:prSet/>
      <dgm:spPr/>
      <dgm:t>
        <a:bodyPr/>
        <a:lstStyle/>
        <a:p>
          <a:endParaRPr lang="zh-CN" altLang="en-US"/>
        </a:p>
      </dgm:t>
    </dgm:pt>
    <dgm:pt modelId="{96ED2845-754A-4BA8-95E4-AFD425FE6203}">
      <dgm:prSet custT="1"/>
      <dgm:spPr/>
      <dgm:t>
        <a:bodyPr/>
        <a:lstStyle/>
        <a:p>
          <a:r>
            <a:rPr lang="en-US" sz="1800" smtClean="0"/>
            <a:t>2.</a:t>
          </a:r>
          <a:r>
            <a:rPr lang="zh-CN" sz="1800" smtClean="0"/>
            <a:t>划出行应于资金划转后，及时完成境内原币划转的国际收支申报，并于划出后关注该笔资金划转结果；若划转错误的，应待资金退回后重新划出，并同时按照规定调整国际收支申报信息。</a:t>
          </a:r>
          <a:endParaRPr lang="zh-CN" sz="1800"/>
        </a:p>
      </dgm:t>
    </dgm:pt>
    <dgm:pt modelId="{BAA1A1B3-5EDE-427C-8819-46CD57F9E7B6}" type="parTrans" cxnId="{3AEDBE40-7571-485B-BBE1-964DD1324926}">
      <dgm:prSet/>
      <dgm:spPr/>
      <dgm:t>
        <a:bodyPr/>
        <a:lstStyle/>
        <a:p>
          <a:endParaRPr lang="zh-CN" altLang="en-US"/>
        </a:p>
      </dgm:t>
    </dgm:pt>
    <dgm:pt modelId="{364C72F3-B0EB-492B-B426-EDF56C79DA93}" type="sibTrans" cxnId="{3AEDBE40-7571-485B-BBE1-964DD1324926}">
      <dgm:prSet/>
      <dgm:spPr/>
      <dgm:t>
        <a:bodyPr/>
        <a:lstStyle/>
        <a:p>
          <a:endParaRPr lang="zh-CN" altLang="en-US"/>
        </a:p>
      </dgm:t>
    </dgm:pt>
    <dgm:pt modelId="{0BB5374A-2BB1-4A83-A483-2BA9228B7E14}">
      <dgm:prSet custT="1"/>
      <dgm:spPr/>
      <dgm:t>
        <a:bodyPr/>
        <a:lstStyle/>
        <a:p>
          <a:r>
            <a:rPr lang="en-US" sz="1800" smtClean="0"/>
            <a:t>3.</a:t>
          </a:r>
          <a:r>
            <a:rPr lang="zh-CN" sz="1800" smtClean="0"/>
            <a:t>划入行应于资金划人时确认划入资金是否符合账户收人范围，并与开户主体核对该笔资金交易的划出信息以确认交易准确性；对不符合账户收人范围及境内划转规定，或经核实划转错误的，划入行应将资金原路汇回。</a:t>
          </a:r>
          <a:endParaRPr lang="zh-CN" sz="1800"/>
        </a:p>
      </dgm:t>
    </dgm:pt>
    <dgm:pt modelId="{386CB430-98C6-470B-92E8-68804A727C24}" type="parTrans" cxnId="{9A475117-BEF1-4D70-8B6D-A3FBEEBD09FA}">
      <dgm:prSet/>
      <dgm:spPr/>
      <dgm:t>
        <a:bodyPr/>
        <a:lstStyle/>
        <a:p>
          <a:endParaRPr lang="zh-CN" altLang="en-US"/>
        </a:p>
      </dgm:t>
    </dgm:pt>
    <dgm:pt modelId="{865C1168-DA22-4325-9695-A0A495814BF3}" type="sibTrans" cxnId="{9A475117-BEF1-4D70-8B6D-A3FBEEBD09FA}">
      <dgm:prSet/>
      <dgm:spPr/>
      <dgm:t>
        <a:bodyPr/>
        <a:lstStyle/>
        <a:p>
          <a:endParaRPr lang="zh-CN" altLang="en-US"/>
        </a:p>
      </dgm:t>
    </dgm:pt>
    <dgm:pt modelId="{B16D739C-54A8-4693-877B-76EF179BF778}">
      <dgm:prSet custT="1"/>
      <dgm:spPr/>
      <dgm:t>
        <a:bodyPr/>
        <a:lstStyle/>
        <a:p>
          <a:r>
            <a:rPr lang="en-US" sz="1800" dirty="0" smtClean="0"/>
            <a:t>4.</a:t>
          </a:r>
          <a:r>
            <a:rPr lang="zh-CN" sz="1800" dirty="0" smtClean="0"/>
            <a:t>因减资、股权转让、清算等减少或撤销投资原因退回原资本金账户、境内再投资专用账户或境内资产变现账户的，应及时完成退款的国际收支申报</a:t>
          </a:r>
          <a:endParaRPr lang="zh-CN" sz="1800" dirty="0"/>
        </a:p>
      </dgm:t>
    </dgm:pt>
    <dgm:pt modelId="{A26767F0-E959-4BA0-B782-02A2AE21C5D8}" type="parTrans" cxnId="{DA2B8A45-46BD-48F7-A029-5C3E04361565}">
      <dgm:prSet/>
      <dgm:spPr/>
      <dgm:t>
        <a:bodyPr/>
        <a:lstStyle/>
        <a:p>
          <a:endParaRPr lang="zh-CN" altLang="en-US"/>
        </a:p>
      </dgm:t>
    </dgm:pt>
    <dgm:pt modelId="{F2CCC8A5-FE27-4732-9F3C-85CE205C6BBF}" type="sibTrans" cxnId="{DA2B8A45-46BD-48F7-A029-5C3E04361565}">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custScaleY="9385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9633" custScaleY="118559">
        <dgm:presLayoutVars>
          <dgm:bulletEnabled val="1"/>
        </dgm:presLayoutVars>
      </dgm:prSet>
      <dgm:spPr/>
      <dgm:t>
        <a:bodyPr/>
        <a:lstStyle/>
        <a:p>
          <a:endParaRPr lang="zh-CN" altLang="en-US"/>
        </a:p>
      </dgm:t>
    </dgm:pt>
  </dgm:ptLst>
  <dgm:cxnLst>
    <dgm:cxn modelId="{DA2B8A45-46BD-48F7-A029-5C3E04361565}" srcId="{05021A75-1E35-4623-872C-CEEBE7EDDAAB}" destId="{B16D739C-54A8-4693-877B-76EF179BF778}" srcOrd="4" destOrd="0" parTransId="{A26767F0-E959-4BA0-B782-02A2AE21C5D8}" sibTransId="{F2CCC8A5-FE27-4732-9F3C-85CE205C6BBF}"/>
    <dgm:cxn modelId="{5B58A77A-13DB-4CF1-9967-F70D393959FE}" type="presOf" srcId="{96ED2845-754A-4BA8-95E4-AFD425FE6203}" destId="{FDFBF808-E2F1-4485-A9CE-511DC2CD3A0F}" srcOrd="0" destOrd="2" presId="urn:microsoft.com/office/officeart/2005/8/layout/vList5"/>
    <dgm:cxn modelId="{662EC46F-BC3E-4290-8568-20D4139DA2C7}" type="presOf" srcId="{05021A75-1E35-4623-872C-CEEBE7EDDAAB}" destId="{2E0A93D8-C795-42BA-BF8A-37CE113AD113}" srcOrd="0" destOrd="0" presId="urn:microsoft.com/office/officeart/2005/8/layout/vList5"/>
    <dgm:cxn modelId="{1E95A8E4-49B2-4FBE-9048-CB162F7A6C6B}" type="presOf" srcId="{FD9D8C17-9826-4BF6-9B07-31687DFC0F38}" destId="{FDFBF808-E2F1-4485-A9CE-511DC2CD3A0F}" srcOrd="0" destOrd="1"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154DDCEF-B7BD-46E6-8855-52D6E260B65F}" type="presOf" srcId="{0BB5374A-2BB1-4A83-A483-2BA9228B7E14}" destId="{FDFBF808-E2F1-4485-A9CE-511DC2CD3A0F}" srcOrd="0" destOrd="3" presId="urn:microsoft.com/office/officeart/2005/8/layout/vList5"/>
    <dgm:cxn modelId="{9A475117-BEF1-4D70-8B6D-A3FBEEBD09FA}" srcId="{05021A75-1E35-4623-872C-CEEBE7EDDAAB}" destId="{0BB5374A-2BB1-4A83-A483-2BA9228B7E14}" srcOrd="3" destOrd="0" parTransId="{386CB430-98C6-470B-92E8-68804A727C24}" sibTransId="{865C1168-DA22-4325-9695-A0A495814BF3}"/>
    <dgm:cxn modelId="{98DB8D02-FF07-485A-835B-8BC2B5895BC5}" srcId="{05021A75-1E35-4623-872C-CEEBE7EDDAAB}" destId="{B56B8B80-022F-4687-8018-720B00F94ECA}" srcOrd="0" destOrd="0" parTransId="{EA1E7AE6-09F5-45B7-9892-2C7F4E75A1DB}" sibTransId="{9DFE73AD-1C5A-464A-8CE8-D6F18AFD8C2E}"/>
    <dgm:cxn modelId="{6A698F49-4132-47B4-85F9-A235D26B9F52}" srcId="{05021A75-1E35-4623-872C-CEEBE7EDDAAB}" destId="{FD9D8C17-9826-4BF6-9B07-31687DFC0F38}" srcOrd="1" destOrd="0" parTransId="{831AD0BD-D43E-4D4A-B65D-A069BABDA639}" sibTransId="{90A1ACE1-B3D2-4840-B72A-05EA4F4AE173}"/>
    <dgm:cxn modelId="{4477CCB3-ECC9-4654-81C2-4DE00D8DF188}" type="presOf" srcId="{A460CF16-8285-4C3E-B552-4911DB646693}" destId="{67B0E45C-75D4-4FAF-B55A-5393B7772051}" srcOrd="0" destOrd="0" presId="urn:microsoft.com/office/officeart/2005/8/layout/vList5"/>
    <dgm:cxn modelId="{BFD550B0-3313-42CC-B7D3-C91DA9C19E67}" type="presOf" srcId="{DDECCBED-43A9-4EF4-9ED0-699908D8578D}" destId="{FDFBF808-E2F1-4485-A9CE-511DC2CD3A0F}" srcOrd="0" destOrd="5" presId="urn:microsoft.com/office/officeart/2005/8/layout/vList5"/>
    <dgm:cxn modelId="{F69980F0-1ABE-449D-BC67-BAAC9259D884}" type="presOf" srcId="{B56B8B80-022F-4687-8018-720B00F94ECA}" destId="{FDFBF808-E2F1-4485-A9CE-511DC2CD3A0F}" srcOrd="0" destOrd="0" presId="urn:microsoft.com/office/officeart/2005/8/layout/vList5"/>
    <dgm:cxn modelId="{3AEDBE40-7571-485B-BBE1-964DD1324926}" srcId="{05021A75-1E35-4623-872C-CEEBE7EDDAAB}" destId="{96ED2845-754A-4BA8-95E4-AFD425FE6203}" srcOrd="2" destOrd="0" parTransId="{BAA1A1B3-5EDE-427C-8819-46CD57F9E7B6}" sibTransId="{364C72F3-B0EB-492B-B426-EDF56C79DA93}"/>
    <dgm:cxn modelId="{513377DC-EEB4-4CD3-8959-D1BA65768FDC}" type="presOf" srcId="{B16D739C-54A8-4693-877B-76EF179BF778}" destId="{FDFBF808-E2F1-4485-A9CE-511DC2CD3A0F}" srcOrd="0" destOrd="4" presId="urn:microsoft.com/office/officeart/2005/8/layout/vList5"/>
    <dgm:cxn modelId="{B68876A0-A68A-4834-A648-77B66662AA57}" srcId="{05021A75-1E35-4623-872C-CEEBE7EDDAAB}" destId="{DDECCBED-43A9-4EF4-9ED0-699908D8578D}" srcOrd="5" destOrd="0" parTransId="{376F7E7E-1049-46D5-98B3-F5FCB68AC779}" sibTransId="{6E33F5BD-C0CE-4974-B6F4-3354A57A340B}"/>
    <dgm:cxn modelId="{9E4427C1-BAA0-4A2C-BF4A-A853553C47CC}" type="presParOf" srcId="{67B0E45C-75D4-4FAF-B55A-5393B7772051}" destId="{0FA01ECE-F83B-4787-A4E6-97159FEAF9FF}" srcOrd="0" destOrd="0" presId="urn:microsoft.com/office/officeart/2005/8/layout/vList5"/>
    <dgm:cxn modelId="{85083AAC-9284-4DB6-B96E-ED1A88A611DF}" type="presParOf" srcId="{0FA01ECE-F83B-4787-A4E6-97159FEAF9FF}" destId="{2E0A93D8-C795-42BA-BF8A-37CE113AD113}" srcOrd="0" destOrd="0" presId="urn:microsoft.com/office/officeart/2005/8/layout/vList5"/>
    <dgm:cxn modelId="{49B5A77A-7B03-4607-99CD-06D738CBC16B}"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8.xml><?xml version="1.0" encoding="utf-8"?>
<dgm:dataModel xmlns:dgm="http://schemas.openxmlformats.org/drawingml/2006/diagram" xmlns:a="http://schemas.openxmlformats.org/drawingml/2006/main">
  <dgm:ptLst>
    <dgm:pt modelId="{A460CF16-8285-4C3E-B552-4911DB646693}" type="doc">
      <dgm:prSet loTypeId="urn:microsoft.com/office/officeart/2005/8/layout/bList2#14" loCatId="list" qsTypeId="urn:microsoft.com/office/officeart/2005/8/quickstyle/3d4" qsCatId="3D" csTypeId="urn:microsoft.com/office/officeart/2005/8/colors/accent1_2" csCatId="accent1" phldr="1"/>
      <dgm:spPr/>
      <dgm:t>
        <a:bodyPr/>
        <a:lstStyle/>
        <a:p>
          <a:endParaRPr lang="zh-CN" altLang="en-US"/>
        </a:p>
      </dgm:t>
    </dgm:pt>
    <dgm:pt modelId="{301E1B59-0F04-45CB-A843-02B26777640E}">
      <dgm:prSet phldrT="[文本]" custT="1"/>
      <dgm:spPr/>
      <dgm:t>
        <a:bodyPr/>
        <a:lstStyle/>
        <a:p>
          <a:r>
            <a:rPr lang="zh-CN" altLang="en-US" sz="4000" b="1" dirty="0" smtClean="0"/>
            <a:t>业务定义</a:t>
          </a:r>
        </a:p>
      </dgm:t>
    </dgm:pt>
    <dgm:pt modelId="{E3CECB16-F4AA-472E-82E1-1A9E59AD2ABD}" type="parTrans" cxnId="{E318EF90-579A-4710-A1B9-998A906AA00B}">
      <dgm:prSet/>
      <dgm:spPr/>
      <dgm:t>
        <a:bodyPr/>
        <a:lstStyle/>
        <a:p>
          <a:endParaRPr lang="zh-CN" altLang="en-US"/>
        </a:p>
      </dgm:t>
    </dgm:pt>
    <dgm:pt modelId="{472F2FDC-4A80-4FB7-9E7F-FF9C9CB52883}" type="sibTrans" cxnId="{E318EF90-579A-4710-A1B9-998A906AA00B}">
      <dgm:prSet/>
      <dgm:spPr/>
      <dgm:t>
        <a:bodyPr/>
        <a:lstStyle/>
        <a:p>
          <a:endParaRPr lang="zh-CN" altLang="en-US"/>
        </a:p>
      </dgm:t>
    </dgm:pt>
    <dgm:pt modelId="{7D320D0D-0D24-4E85-9FCB-F98850160A37}">
      <dgm:prSet phldrT="[文本]" custT="1"/>
      <dgm:spPr/>
      <dgm:t>
        <a:bodyPr anchor="ctr"/>
        <a:lstStyle/>
        <a:p>
          <a:pPr algn="l"/>
          <a:r>
            <a:rPr lang="zh-CN" sz="2000" dirty="0" smtClean="0"/>
            <a:t>结汇待支付账户用于存放资本项目外汇收入意愿结汇所得人民币资金，并通过该账户办理各类支付手续。</a:t>
          </a:r>
          <a:endParaRPr lang="zh-CN" altLang="en-US" sz="2000" dirty="0">
            <a:latin typeface="宋体" pitchFamily="2" charset="-122"/>
            <a:ea typeface="宋体" pitchFamily="2" charset="-122"/>
          </a:endParaRPr>
        </a:p>
      </dgm:t>
    </dgm:pt>
    <dgm:pt modelId="{99421653-95D7-4E31-A5C9-3DB6D1F42AAD}" type="parTrans" cxnId="{964C6F37-CF6C-49E2-BC91-8A21F397A4D8}">
      <dgm:prSet/>
      <dgm:spPr/>
      <dgm:t>
        <a:bodyPr/>
        <a:lstStyle/>
        <a:p>
          <a:endParaRPr lang="zh-CN" altLang="en-US"/>
        </a:p>
      </dgm:t>
    </dgm:pt>
    <dgm:pt modelId="{584D1B93-B774-45C6-B803-AB980BED5B21}" type="sibTrans" cxnId="{964C6F37-CF6C-49E2-BC91-8A21F397A4D8}">
      <dgm:prSet/>
      <dgm:spPr/>
      <dgm:t>
        <a:bodyPr/>
        <a:lstStyle/>
        <a:p>
          <a:endParaRPr lang="zh-CN" altLang="en-US"/>
        </a:p>
      </dgm:t>
    </dgm:pt>
    <dgm:pt modelId="{10150832-4104-400D-AE09-E6293B95F024}" type="pres">
      <dgm:prSet presAssocID="{A460CF16-8285-4C3E-B552-4911DB646693}" presName="diagram" presStyleCnt="0">
        <dgm:presLayoutVars>
          <dgm:dir/>
          <dgm:animLvl val="lvl"/>
          <dgm:resizeHandles val="exact"/>
        </dgm:presLayoutVars>
      </dgm:prSet>
      <dgm:spPr/>
      <dgm:t>
        <a:bodyPr/>
        <a:lstStyle/>
        <a:p>
          <a:endParaRPr lang="zh-CN" altLang="en-US"/>
        </a:p>
      </dgm:t>
    </dgm:pt>
    <dgm:pt modelId="{8F7E9588-E7E0-4F84-A566-2EEC34697833}" type="pres">
      <dgm:prSet presAssocID="{301E1B59-0F04-45CB-A843-02B26777640E}" presName="compNode" presStyleCnt="0"/>
      <dgm:spPr/>
      <dgm:t>
        <a:bodyPr/>
        <a:lstStyle/>
        <a:p>
          <a:endParaRPr lang="zh-CN" altLang="en-US"/>
        </a:p>
      </dgm:t>
    </dgm:pt>
    <dgm:pt modelId="{485B675F-5202-4AEA-B923-BAF68BFF1D10}" type="pres">
      <dgm:prSet presAssocID="{301E1B59-0F04-45CB-A843-02B26777640E}" presName="childRect" presStyleLbl="bgAcc1" presStyleIdx="0" presStyleCnt="1" custScaleX="157745" custLinFactNeighborY="-1525">
        <dgm:presLayoutVars>
          <dgm:bulletEnabled val="1"/>
        </dgm:presLayoutVars>
      </dgm:prSet>
      <dgm:spPr/>
      <dgm:t>
        <a:bodyPr/>
        <a:lstStyle/>
        <a:p>
          <a:endParaRPr lang="zh-CN" altLang="en-US"/>
        </a:p>
      </dgm:t>
    </dgm:pt>
    <dgm:pt modelId="{36B1C840-596C-4F5A-B4E1-0A5BA653A082}" type="pres">
      <dgm:prSet presAssocID="{301E1B59-0F04-45CB-A843-02B26777640E}" presName="parentText" presStyleLbl="node1" presStyleIdx="0" presStyleCnt="0">
        <dgm:presLayoutVars>
          <dgm:chMax val="0"/>
          <dgm:bulletEnabled val="1"/>
        </dgm:presLayoutVars>
      </dgm:prSet>
      <dgm:spPr/>
      <dgm:t>
        <a:bodyPr/>
        <a:lstStyle/>
        <a:p>
          <a:endParaRPr lang="zh-CN" altLang="en-US"/>
        </a:p>
      </dgm:t>
    </dgm:pt>
    <dgm:pt modelId="{A6208E11-A9D0-45AE-8498-2DD180457CA3}" type="pres">
      <dgm:prSet presAssocID="{301E1B59-0F04-45CB-A843-02B26777640E}" presName="parentRect" presStyleLbl="alignNode1" presStyleIdx="0" presStyleCnt="1" custScaleX="157957"/>
      <dgm:spPr/>
      <dgm:t>
        <a:bodyPr/>
        <a:lstStyle/>
        <a:p>
          <a:endParaRPr lang="zh-CN" altLang="en-US"/>
        </a:p>
      </dgm:t>
    </dgm:pt>
    <dgm:pt modelId="{8B1E01AC-533D-4647-BF5F-147E4540F057}" type="pres">
      <dgm:prSet presAssocID="{301E1B59-0F04-45CB-A843-02B26777640E}" presName="adorn" presStyleLbl="fgAccFollowNode1" presStyleIdx="0" presStyleCnt="1" custScaleX="2830" custScaleY="2643" custLinFactX="9631" custLinFactNeighborX="100000" custLinFactNeighborY="3252"/>
      <dgm:spPr/>
      <dgm:t>
        <a:bodyPr/>
        <a:lstStyle/>
        <a:p>
          <a:endParaRPr lang="zh-CN" altLang="en-US"/>
        </a:p>
      </dgm:t>
    </dgm:pt>
  </dgm:ptLst>
  <dgm:cxnLst>
    <dgm:cxn modelId="{E318EF90-579A-4710-A1B9-998A906AA00B}" srcId="{A460CF16-8285-4C3E-B552-4911DB646693}" destId="{301E1B59-0F04-45CB-A843-02B26777640E}" srcOrd="0" destOrd="0" parTransId="{E3CECB16-F4AA-472E-82E1-1A9E59AD2ABD}" sibTransId="{472F2FDC-4A80-4FB7-9E7F-FF9C9CB52883}"/>
    <dgm:cxn modelId="{3DC2B745-49A4-4866-8AA5-AA484A91AF32}" type="presOf" srcId="{301E1B59-0F04-45CB-A843-02B26777640E}" destId="{A6208E11-A9D0-45AE-8498-2DD180457CA3}" srcOrd="1" destOrd="0" presId="urn:microsoft.com/office/officeart/2005/8/layout/bList2#14"/>
    <dgm:cxn modelId="{2ABE32B2-A6D5-4411-9B4C-465E549303CA}" type="presOf" srcId="{301E1B59-0F04-45CB-A843-02B26777640E}" destId="{36B1C840-596C-4F5A-B4E1-0A5BA653A082}" srcOrd="0" destOrd="0" presId="urn:microsoft.com/office/officeart/2005/8/layout/bList2#14"/>
    <dgm:cxn modelId="{FEE79825-3C01-46D9-A7AA-B00463E187CF}" type="presOf" srcId="{7D320D0D-0D24-4E85-9FCB-F98850160A37}" destId="{485B675F-5202-4AEA-B923-BAF68BFF1D10}" srcOrd="0" destOrd="0" presId="urn:microsoft.com/office/officeart/2005/8/layout/bList2#14"/>
    <dgm:cxn modelId="{30863B73-D0E6-48C7-BC14-5BCF2352D93D}" type="presOf" srcId="{A460CF16-8285-4C3E-B552-4911DB646693}" destId="{10150832-4104-400D-AE09-E6293B95F024}" srcOrd="0" destOrd="0" presId="urn:microsoft.com/office/officeart/2005/8/layout/bList2#14"/>
    <dgm:cxn modelId="{964C6F37-CF6C-49E2-BC91-8A21F397A4D8}" srcId="{301E1B59-0F04-45CB-A843-02B26777640E}" destId="{7D320D0D-0D24-4E85-9FCB-F98850160A37}" srcOrd="0" destOrd="0" parTransId="{99421653-95D7-4E31-A5C9-3DB6D1F42AAD}" sibTransId="{584D1B93-B774-45C6-B803-AB980BED5B21}"/>
    <dgm:cxn modelId="{F339B031-C909-4642-B7EE-C63D7E688149}" type="presParOf" srcId="{10150832-4104-400D-AE09-E6293B95F024}" destId="{8F7E9588-E7E0-4F84-A566-2EEC34697833}" srcOrd="0" destOrd="0" presId="urn:microsoft.com/office/officeart/2005/8/layout/bList2#14"/>
    <dgm:cxn modelId="{BB800537-B75D-46E3-8247-D1793731EECB}" type="presParOf" srcId="{8F7E9588-E7E0-4F84-A566-2EEC34697833}" destId="{485B675F-5202-4AEA-B923-BAF68BFF1D10}" srcOrd="0" destOrd="0" presId="urn:microsoft.com/office/officeart/2005/8/layout/bList2#14"/>
    <dgm:cxn modelId="{FC7A38C2-5CBB-4098-8BB6-7BE0A3CF2F15}" type="presParOf" srcId="{8F7E9588-E7E0-4F84-A566-2EEC34697833}" destId="{36B1C840-596C-4F5A-B4E1-0A5BA653A082}" srcOrd="1" destOrd="0" presId="urn:microsoft.com/office/officeart/2005/8/layout/bList2#14"/>
    <dgm:cxn modelId="{B9BD18E9-CE0C-4651-AA16-26FE6CC431FB}" type="presParOf" srcId="{8F7E9588-E7E0-4F84-A566-2EEC34697833}" destId="{A6208E11-A9D0-45AE-8498-2DD180457CA3}" srcOrd="2" destOrd="0" presId="urn:microsoft.com/office/officeart/2005/8/layout/bList2#14"/>
    <dgm:cxn modelId="{9C2A4D5B-A1C5-4030-B9A8-7FA3CC6B1641}" type="presParOf" srcId="{8F7E9588-E7E0-4F84-A566-2EEC34697833}" destId="{8B1E01AC-533D-4647-BF5F-147E4540F057}" srcOrd="3" destOrd="0" presId="urn:microsoft.com/office/officeart/2005/8/layout/bList2#1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9.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CB028147-5400-4D16-9314-34D376A0EDF9}">
      <dgm:prSet phldrT="[文本]" custT="1"/>
      <dgm:spPr/>
      <dgm:t>
        <a:bodyPr/>
        <a:lstStyle/>
        <a:p>
          <a:r>
            <a:rPr lang="zh-CN" altLang="en-US" sz="4000" b="1" dirty="0" smtClean="0"/>
            <a:t>审核材料</a:t>
          </a:r>
        </a:p>
      </dgm:t>
    </dgm:pt>
    <dgm:pt modelId="{FF52B79E-5F64-4659-80D2-CD770D750824}" type="parTrans" cxnId="{9EF78361-CDCD-41D9-BA5C-C6D9E9789BA0}">
      <dgm:prSet/>
      <dgm:spPr/>
      <dgm:t>
        <a:bodyPr/>
        <a:lstStyle/>
        <a:p>
          <a:endParaRPr lang="zh-CN" altLang="en-US"/>
        </a:p>
      </dgm:t>
    </dgm:pt>
    <dgm:pt modelId="{F597B650-446C-466A-AA02-4C70EA0CDC26}" type="sibTrans" cxnId="{9EF78361-CDCD-41D9-BA5C-C6D9E9789BA0}">
      <dgm:prSet/>
      <dgm:spPr/>
      <dgm:t>
        <a:bodyPr/>
        <a:lstStyle/>
        <a:p>
          <a:endParaRPr lang="zh-CN" altLang="en-US"/>
        </a:p>
      </dgm:t>
    </dgm:pt>
    <dgm:pt modelId="{D2B67E92-9CD1-400F-8CE5-8050C00ED9E7}">
      <dgm:prSet phldrT="[文本]" custT="1"/>
      <dgm:spPr/>
      <dgm:t>
        <a:bodyPr/>
        <a:lstStyle/>
        <a:p>
          <a:r>
            <a:rPr lang="en-US" sz="1800" smtClean="0"/>
            <a:t>1.</a:t>
          </a:r>
          <a:r>
            <a:rPr lang="zh-CN" sz="1800" smtClean="0"/>
            <a:t>开户入账</a:t>
          </a:r>
          <a:endParaRPr lang="zh-CN" altLang="en-US" sz="1800" b="1" dirty="0" smtClean="0"/>
        </a:p>
      </dgm:t>
    </dgm:pt>
    <dgm:pt modelId="{C9F89B63-630A-4DE7-B747-0D5FFC2A65BF}" type="parTrans" cxnId="{57BCD973-7ABB-4B3E-A100-BF93E939DEEA}">
      <dgm:prSet/>
      <dgm:spPr/>
      <dgm:t>
        <a:bodyPr/>
        <a:lstStyle/>
        <a:p>
          <a:endParaRPr lang="zh-CN" altLang="en-US"/>
        </a:p>
      </dgm:t>
    </dgm:pt>
    <dgm:pt modelId="{6EEEAD97-C3A5-4AD1-9B73-0D9C3AD8D630}" type="sibTrans" cxnId="{57BCD973-7ABB-4B3E-A100-BF93E939DEEA}">
      <dgm:prSet/>
      <dgm:spPr/>
      <dgm:t>
        <a:bodyPr/>
        <a:lstStyle/>
        <a:p>
          <a:endParaRPr lang="zh-CN" altLang="en-US"/>
        </a:p>
      </dgm:t>
    </dgm:pt>
    <dgm:pt modelId="{787A002E-8203-40F6-A2F8-4E4B302BC0EE}">
      <dgm:prSet custT="1"/>
      <dgm:spPr/>
      <dgm:t>
        <a:bodyPr/>
        <a:lstStyle/>
        <a:p>
          <a:r>
            <a:rPr lang="zh-CN" altLang="en-US" sz="1800" smtClean="0"/>
            <a:t>业务登记凭证。</a:t>
          </a:r>
          <a:endParaRPr lang="zh-CN" altLang="en-US" sz="1800"/>
        </a:p>
      </dgm:t>
    </dgm:pt>
    <dgm:pt modelId="{AC2FFCDE-7A5E-4328-9F81-124894A905DA}" type="parTrans" cxnId="{B7EF3BF6-CACB-4444-8FF9-AF7F0B47DB4A}">
      <dgm:prSet/>
      <dgm:spPr/>
      <dgm:t>
        <a:bodyPr/>
        <a:lstStyle/>
        <a:p>
          <a:endParaRPr lang="zh-CN" altLang="en-US"/>
        </a:p>
      </dgm:t>
    </dgm:pt>
    <dgm:pt modelId="{EA08160B-A5A4-409B-80DC-E3E14FDC5570}" type="sibTrans" cxnId="{B7EF3BF6-CACB-4444-8FF9-AF7F0B47DB4A}">
      <dgm:prSet/>
      <dgm:spPr/>
      <dgm:t>
        <a:bodyPr/>
        <a:lstStyle/>
        <a:p>
          <a:endParaRPr lang="zh-CN" altLang="en-US"/>
        </a:p>
      </dgm:t>
    </dgm:pt>
    <dgm:pt modelId="{AC896F93-A2C8-4851-8558-CDCDC0D7E064}">
      <dgm:prSet custT="1"/>
      <dgm:spPr/>
      <dgm:t>
        <a:bodyPr/>
        <a:lstStyle/>
        <a:p>
          <a:r>
            <a:rPr lang="en-US" sz="1800" smtClean="0"/>
            <a:t>2.</a:t>
          </a:r>
          <a:r>
            <a:rPr lang="zh-CN" sz="1800" smtClean="0"/>
            <a:t>账户资金使用管理</a:t>
          </a:r>
          <a:endParaRPr lang="zh-CN" sz="1800"/>
        </a:p>
      </dgm:t>
    </dgm:pt>
    <dgm:pt modelId="{A34974AE-CBDA-407E-B425-EDC779FF628E}" type="parTrans" cxnId="{86C76A21-9D11-42E8-B686-1B00B7A34CED}">
      <dgm:prSet/>
      <dgm:spPr/>
      <dgm:t>
        <a:bodyPr/>
        <a:lstStyle/>
        <a:p>
          <a:endParaRPr lang="zh-CN" altLang="en-US"/>
        </a:p>
      </dgm:t>
    </dgm:pt>
    <dgm:pt modelId="{21706D63-B587-4C4E-863E-442C961A5678}" type="sibTrans" cxnId="{86C76A21-9D11-42E8-B686-1B00B7A34CED}">
      <dgm:prSet/>
      <dgm:spPr/>
      <dgm:t>
        <a:bodyPr/>
        <a:lstStyle/>
        <a:p>
          <a:endParaRPr lang="zh-CN" altLang="en-US"/>
        </a:p>
      </dgm:t>
    </dgm:pt>
    <dgm:pt modelId="{E9A16714-1E4F-4215-9F55-615E8021F0FF}">
      <dgm:prSet custT="1"/>
      <dgm:spPr/>
      <dgm:t>
        <a:bodyPr/>
        <a:lstStyle/>
        <a:p>
          <a:r>
            <a:rPr lang="zh-CN" sz="1800" smtClean="0"/>
            <a:t>（</a:t>
          </a:r>
          <a:r>
            <a:rPr lang="en-US" sz="1800" smtClean="0"/>
            <a:t>1</a:t>
          </a:r>
          <a:r>
            <a:rPr lang="zh-CN" sz="1800" smtClean="0"/>
            <a:t>）资本项目账户资金支付命令函；</a:t>
          </a:r>
          <a:endParaRPr lang="zh-CN" sz="1800"/>
        </a:p>
      </dgm:t>
    </dgm:pt>
    <dgm:pt modelId="{269EE054-F805-4A40-AA43-F1A33AC29731}" type="parTrans" cxnId="{025C7D61-3F98-40CA-948B-21468DF5AD3E}">
      <dgm:prSet/>
      <dgm:spPr/>
      <dgm:t>
        <a:bodyPr/>
        <a:lstStyle/>
        <a:p>
          <a:endParaRPr lang="zh-CN" altLang="en-US"/>
        </a:p>
      </dgm:t>
    </dgm:pt>
    <dgm:pt modelId="{EDB37346-521F-4334-BCFB-2602784ED4A0}" type="sibTrans" cxnId="{025C7D61-3F98-40CA-948B-21468DF5AD3E}">
      <dgm:prSet/>
      <dgm:spPr/>
      <dgm:t>
        <a:bodyPr/>
        <a:lstStyle/>
        <a:p>
          <a:endParaRPr lang="zh-CN" altLang="en-US"/>
        </a:p>
      </dgm:t>
    </dgm:pt>
    <dgm:pt modelId="{1398032F-D4F0-4B1F-B076-B204E08188E3}">
      <dgm:prSet custT="1"/>
      <dgm:spPr/>
      <dgm:t>
        <a:bodyPr/>
        <a:lstStyle/>
        <a:p>
          <a:r>
            <a:rPr lang="zh-CN" sz="1800" smtClean="0"/>
            <a:t>（</a:t>
          </a:r>
          <a:r>
            <a:rPr lang="en-US" sz="1800" smtClean="0"/>
            <a:t>2</a:t>
          </a:r>
          <a:r>
            <a:rPr lang="zh-CN" sz="1800" smtClean="0"/>
            <a:t>）前一笔结汇资金使用的真实性证明材料。</a:t>
          </a:r>
          <a:endParaRPr lang="zh-CN" sz="1800"/>
        </a:p>
      </dgm:t>
    </dgm:pt>
    <dgm:pt modelId="{8ED2272C-A517-43CE-BDD3-7075AC92FF25}" type="parTrans" cxnId="{FE3731F7-1B1D-4472-900C-62CA423C62C3}">
      <dgm:prSet/>
      <dgm:spPr/>
      <dgm:t>
        <a:bodyPr/>
        <a:lstStyle/>
        <a:p>
          <a:endParaRPr lang="zh-CN" altLang="en-US"/>
        </a:p>
      </dgm:t>
    </dgm:pt>
    <dgm:pt modelId="{7366776E-77BF-4686-AEAB-3458BFC0F1C1}" type="sibTrans" cxnId="{FE3731F7-1B1D-4472-900C-62CA423C62C3}">
      <dgm:prSet/>
      <dgm:spPr/>
      <dgm:t>
        <a:bodyPr/>
        <a:lstStyle/>
        <a:p>
          <a:endParaRPr lang="zh-CN" altLang="en-US"/>
        </a:p>
      </dgm:t>
    </dgm:pt>
    <dgm:pt modelId="{5C15EDC0-CC92-49F9-A6C3-09C42E3F6723}">
      <dgm:prSet custT="1"/>
      <dgm:spPr/>
      <dgm:t>
        <a:bodyPr/>
        <a:lstStyle/>
        <a:p>
          <a:r>
            <a:rPr lang="zh-CN" sz="1800" dirty="0" smtClean="0"/>
            <a:t>关注客户除提交上述（</a:t>
          </a:r>
          <a:r>
            <a:rPr lang="en-US" sz="1800" dirty="0" smtClean="0"/>
            <a:t>1</a:t>
          </a:r>
          <a:r>
            <a:rPr lang="zh-CN" sz="1800" dirty="0" smtClean="0"/>
            <a:t>）—（</a:t>
          </a:r>
          <a:r>
            <a:rPr lang="en-US" sz="1800" dirty="0" smtClean="0"/>
            <a:t>2</a:t>
          </a:r>
          <a:r>
            <a:rPr lang="zh-CN" sz="1800" dirty="0" smtClean="0"/>
            <a:t>）材料外，必要时银行可进行财务分析并通过实地考察方式开展尽职调查。</a:t>
          </a:r>
          <a:endParaRPr lang="zh-CN" sz="1800" dirty="0"/>
        </a:p>
      </dgm:t>
    </dgm:pt>
    <dgm:pt modelId="{520D8834-E84E-4FD3-8E14-43368101F218}" type="parTrans" cxnId="{32B1E5DE-617C-4130-91DF-D1D88B66E5AE}">
      <dgm:prSet/>
      <dgm:spPr/>
      <dgm:t>
        <a:bodyPr/>
        <a:lstStyle/>
        <a:p>
          <a:endParaRPr lang="zh-CN" altLang="en-US"/>
        </a:p>
      </dgm:t>
    </dgm:pt>
    <dgm:pt modelId="{790732E3-AF23-4FA6-A04F-7B7151ABB4E3}" type="sibTrans" cxnId="{32B1E5DE-617C-4130-91DF-D1D88B66E5AE}">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C80D1C06-DBB2-4B5F-A5F8-5B19A1D18AD3}" type="pres">
      <dgm:prSet presAssocID="{CB028147-5400-4D16-9314-34D376A0EDF9}" presName="linNode" presStyleCnt="0"/>
      <dgm:spPr/>
      <dgm:t>
        <a:bodyPr/>
        <a:lstStyle/>
        <a:p>
          <a:endParaRPr lang="zh-CN" altLang="en-US"/>
        </a:p>
      </dgm:t>
    </dgm:pt>
    <dgm:pt modelId="{88522506-7CA1-4852-B126-2AB3E9DF5451}" type="pres">
      <dgm:prSet presAssocID="{CB028147-5400-4D16-9314-34D376A0EDF9}" presName="parentText" presStyleLbl="node1" presStyleIdx="0" presStyleCnt="1" custScaleY="55829">
        <dgm:presLayoutVars>
          <dgm:chMax val="1"/>
          <dgm:bulletEnabled val="1"/>
        </dgm:presLayoutVars>
      </dgm:prSet>
      <dgm:spPr/>
      <dgm:t>
        <a:bodyPr/>
        <a:lstStyle/>
        <a:p>
          <a:endParaRPr lang="zh-CN" altLang="en-US"/>
        </a:p>
      </dgm:t>
    </dgm:pt>
    <dgm:pt modelId="{9182C3F0-F8AD-4FC3-B028-EBB3587B0E9E}" type="pres">
      <dgm:prSet presAssocID="{CB028147-5400-4D16-9314-34D376A0EDF9}" presName="descendantText" presStyleLbl="alignAccFollowNode1" presStyleIdx="0" presStyleCnt="1" custScaleY="55829">
        <dgm:presLayoutVars>
          <dgm:bulletEnabled val="1"/>
        </dgm:presLayoutVars>
      </dgm:prSet>
      <dgm:spPr/>
      <dgm:t>
        <a:bodyPr/>
        <a:lstStyle/>
        <a:p>
          <a:endParaRPr lang="zh-CN" altLang="en-US"/>
        </a:p>
      </dgm:t>
    </dgm:pt>
  </dgm:ptLst>
  <dgm:cxnLst>
    <dgm:cxn modelId="{36FA2635-E2F6-4FB1-8858-0AED39647301}" type="presOf" srcId="{5C15EDC0-CC92-49F9-A6C3-09C42E3F6723}" destId="{9182C3F0-F8AD-4FC3-B028-EBB3587B0E9E}" srcOrd="0" destOrd="5" presId="urn:microsoft.com/office/officeart/2005/8/layout/vList5"/>
    <dgm:cxn modelId="{00A54F9F-11D2-49E5-96D0-C41AE93F7889}" type="presOf" srcId="{CB028147-5400-4D16-9314-34D376A0EDF9}" destId="{88522506-7CA1-4852-B126-2AB3E9DF5451}" srcOrd="0" destOrd="0" presId="urn:microsoft.com/office/officeart/2005/8/layout/vList5"/>
    <dgm:cxn modelId="{32B1E5DE-617C-4130-91DF-D1D88B66E5AE}" srcId="{CB028147-5400-4D16-9314-34D376A0EDF9}" destId="{5C15EDC0-CC92-49F9-A6C3-09C42E3F6723}" srcOrd="5" destOrd="0" parTransId="{520D8834-E84E-4FD3-8E14-43368101F218}" sibTransId="{790732E3-AF23-4FA6-A04F-7B7151ABB4E3}"/>
    <dgm:cxn modelId="{C972FA47-5776-4472-ADAC-5BC0AA019919}" type="presOf" srcId="{D2B67E92-9CD1-400F-8CE5-8050C00ED9E7}" destId="{9182C3F0-F8AD-4FC3-B028-EBB3587B0E9E}" srcOrd="0" destOrd="0" presId="urn:microsoft.com/office/officeart/2005/8/layout/vList5"/>
    <dgm:cxn modelId="{F7F5406C-47F5-4EB9-B5D7-A8F4F8F1C6D6}" type="presOf" srcId="{1398032F-D4F0-4B1F-B076-B204E08188E3}" destId="{9182C3F0-F8AD-4FC3-B028-EBB3587B0E9E}" srcOrd="0" destOrd="4" presId="urn:microsoft.com/office/officeart/2005/8/layout/vList5"/>
    <dgm:cxn modelId="{F76D4B56-A707-468D-8D58-A3A44FCCA698}" type="presOf" srcId="{A460CF16-8285-4C3E-B552-4911DB646693}" destId="{67B0E45C-75D4-4FAF-B55A-5393B7772051}" srcOrd="0" destOrd="0" presId="urn:microsoft.com/office/officeart/2005/8/layout/vList5"/>
    <dgm:cxn modelId="{025C7D61-3F98-40CA-948B-21468DF5AD3E}" srcId="{CB028147-5400-4D16-9314-34D376A0EDF9}" destId="{E9A16714-1E4F-4215-9F55-615E8021F0FF}" srcOrd="3" destOrd="0" parTransId="{269EE054-F805-4A40-AA43-F1A33AC29731}" sibTransId="{EDB37346-521F-4334-BCFB-2602784ED4A0}"/>
    <dgm:cxn modelId="{B7EF3BF6-CACB-4444-8FF9-AF7F0B47DB4A}" srcId="{CB028147-5400-4D16-9314-34D376A0EDF9}" destId="{787A002E-8203-40F6-A2F8-4E4B302BC0EE}" srcOrd="1" destOrd="0" parTransId="{AC2FFCDE-7A5E-4328-9F81-124894A905DA}" sibTransId="{EA08160B-A5A4-409B-80DC-E3E14FDC5570}"/>
    <dgm:cxn modelId="{57BCD973-7ABB-4B3E-A100-BF93E939DEEA}" srcId="{CB028147-5400-4D16-9314-34D376A0EDF9}" destId="{D2B67E92-9CD1-400F-8CE5-8050C00ED9E7}" srcOrd="0" destOrd="0" parTransId="{C9F89B63-630A-4DE7-B747-0D5FFC2A65BF}" sibTransId="{6EEEAD97-C3A5-4AD1-9B73-0D9C3AD8D630}"/>
    <dgm:cxn modelId="{FE3731F7-1B1D-4472-900C-62CA423C62C3}" srcId="{CB028147-5400-4D16-9314-34D376A0EDF9}" destId="{1398032F-D4F0-4B1F-B076-B204E08188E3}" srcOrd="4" destOrd="0" parTransId="{8ED2272C-A517-43CE-BDD3-7075AC92FF25}" sibTransId="{7366776E-77BF-4686-AEAB-3458BFC0F1C1}"/>
    <dgm:cxn modelId="{9EF78361-CDCD-41D9-BA5C-C6D9E9789BA0}" srcId="{A460CF16-8285-4C3E-B552-4911DB646693}" destId="{CB028147-5400-4D16-9314-34D376A0EDF9}" srcOrd="0" destOrd="0" parTransId="{FF52B79E-5F64-4659-80D2-CD770D750824}" sibTransId="{F597B650-446C-466A-AA02-4C70EA0CDC26}"/>
    <dgm:cxn modelId="{EAA21045-6BDA-433F-9A11-AFBD5871FAFF}" type="presOf" srcId="{E9A16714-1E4F-4215-9F55-615E8021F0FF}" destId="{9182C3F0-F8AD-4FC3-B028-EBB3587B0E9E}" srcOrd="0" destOrd="3" presId="urn:microsoft.com/office/officeart/2005/8/layout/vList5"/>
    <dgm:cxn modelId="{10D7D8C0-090D-4D92-97BB-8CCBBCBC5E3D}" type="presOf" srcId="{787A002E-8203-40F6-A2F8-4E4B302BC0EE}" destId="{9182C3F0-F8AD-4FC3-B028-EBB3587B0E9E}" srcOrd="0" destOrd="1" presId="urn:microsoft.com/office/officeart/2005/8/layout/vList5"/>
    <dgm:cxn modelId="{86C76A21-9D11-42E8-B686-1B00B7A34CED}" srcId="{CB028147-5400-4D16-9314-34D376A0EDF9}" destId="{AC896F93-A2C8-4851-8558-CDCDC0D7E064}" srcOrd="2" destOrd="0" parTransId="{A34974AE-CBDA-407E-B425-EDC779FF628E}" sibTransId="{21706D63-B587-4C4E-863E-442C961A5678}"/>
    <dgm:cxn modelId="{6B74E71B-135E-4FB4-AD15-88B9C7DAE81E}" type="presOf" srcId="{AC896F93-A2C8-4851-8558-CDCDC0D7E064}" destId="{9182C3F0-F8AD-4FC3-B028-EBB3587B0E9E}" srcOrd="0" destOrd="2" presId="urn:microsoft.com/office/officeart/2005/8/layout/vList5"/>
    <dgm:cxn modelId="{8B1E660C-37D4-4A5D-9298-C53849344223}" type="presParOf" srcId="{67B0E45C-75D4-4FAF-B55A-5393B7772051}" destId="{C80D1C06-DBB2-4B5F-A5F8-5B19A1D18AD3}" srcOrd="0" destOrd="0" presId="urn:microsoft.com/office/officeart/2005/8/layout/vList5"/>
    <dgm:cxn modelId="{E9B15CC4-4474-4B6E-92F9-92F06615D141}" type="presParOf" srcId="{C80D1C06-DBB2-4B5F-A5F8-5B19A1D18AD3}" destId="{88522506-7CA1-4852-B126-2AB3E9DF5451}" srcOrd="0" destOrd="0" presId="urn:microsoft.com/office/officeart/2005/8/layout/vList5"/>
    <dgm:cxn modelId="{34ED0158-6894-4C60-A7E3-E3D697B785EC}" type="presParOf" srcId="{C80D1C06-DBB2-4B5F-A5F8-5B19A1D18AD3}" destId="{9182C3F0-F8AD-4FC3-B028-EBB3587B0E9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A8FFC5B-4344-4637-9E2A-8C8F3B02BE12}"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zh-CN" altLang="en-US"/>
        </a:p>
      </dgm:t>
    </dgm:pt>
    <dgm:pt modelId="{AAFB5242-B006-47A1-9EEC-CCA9D303BCF1}">
      <dgm:prSet phldrT="[文本]" custT="1"/>
      <dgm:spPr/>
      <dgm:t>
        <a:bodyPr/>
        <a:lstStyle/>
        <a:p>
          <a:r>
            <a:rPr lang="zh-CN" altLang="en-US" sz="1800" b="1" dirty="0" smtClean="0"/>
            <a:t>查询外汇局资本项目信息系统</a:t>
          </a:r>
          <a:endParaRPr lang="zh-CN" altLang="en-US" sz="1800" b="1" dirty="0"/>
        </a:p>
      </dgm:t>
    </dgm:pt>
    <dgm:pt modelId="{190C457E-9EE8-4815-A18F-DABA3E0737EA}" type="parTrans" cxnId="{F2D48D84-63CD-42F6-B103-36D3708E6FAC}">
      <dgm:prSet/>
      <dgm:spPr/>
      <dgm:t>
        <a:bodyPr/>
        <a:lstStyle/>
        <a:p>
          <a:endParaRPr lang="zh-CN" altLang="en-US"/>
        </a:p>
      </dgm:t>
    </dgm:pt>
    <dgm:pt modelId="{D71D9AB2-6C3C-4270-AD54-01AA22E8073C}" type="sibTrans" cxnId="{F2D48D84-63CD-42F6-B103-36D3708E6FAC}">
      <dgm:prSet/>
      <dgm:spPr/>
      <dgm:t>
        <a:bodyPr/>
        <a:lstStyle/>
        <a:p>
          <a:endParaRPr lang="zh-CN" altLang="en-US"/>
        </a:p>
      </dgm:t>
    </dgm:pt>
    <dgm:pt modelId="{CB321F08-B3FB-41E2-8599-191AD08B8CE1}">
      <dgm:prSet phldrT="[文本]" custT="1"/>
      <dgm:spPr/>
      <dgm:t>
        <a:bodyPr/>
        <a:lstStyle/>
        <a:p>
          <a:r>
            <a:rPr lang="zh-CN" altLang="en-US" sz="1800" b="1" dirty="0" smtClean="0"/>
            <a:t>审核境内机构合法注册文件及商务主管部门或国有资产管理部门或财政部门文件</a:t>
          </a:r>
        </a:p>
      </dgm:t>
    </dgm:pt>
    <dgm:pt modelId="{44E7AABF-F584-4D18-8948-A8E2788B1BCA}" type="parTrans" cxnId="{E082C6CD-FFF5-47E8-82D7-E10CE494F6F0}">
      <dgm:prSet/>
      <dgm:spPr/>
      <dgm:t>
        <a:bodyPr/>
        <a:lstStyle/>
        <a:p>
          <a:endParaRPr lang="zh-CN" altLang="en-US"/>
        </a:p>
      </dgm:t>
    </dgm:pt>
    <dgm:pt modelId="{8210C1FB-9A74-4436-8BB5-7A4AC373CC74}" type="sibTrans" cxnId="{E082C6CD-FFF5-47E8-82D7-E10CE494F6F0}">
      <dgm:prSet/>
      <dgm:spPr/>
      <dgm:t>
        <a:bodyPr/>
        <a:lstStyle/>
        <a:p>
          <a:endParaRPr lang="zh-CN" altLang="en-US"/>
        </a:p>
      </dgm:t>
    </dgm:pt>
    <dgm:pt modelId="{6791BA17-E840-4C01-8BD7-63B8AB98EC82}">
      <dgm:prSet phldrT="[文本]" custT="1"/>
      <dgm:spPr/>
      <dgm:t>
        <a:bodyPr/>
        <a:lstStyle/>
        <a:p>
          <a:r>
            <a:rPr lang="zh-CN" altLang="en-US" sz="1600" dirty="0" smtClean="0"/>
            <a:t>确保客户未被业务管控</a:t>
          </a:r>
          <a:endParaRPr lang="zh-CN" altLang="en-US" sz="1600" dirty="0"/>
        </a:p>
      </dgm:t>
    </dgm:pt>
    <dgm:pt modelId="{FF6F433F-6E2D-4ED4-BFAB-8AEE34CF4B34}" type="parTrans" cxnId="{29581F85-D4FE-422C-9DF0-D1D9761C469A}">
      <dgm:prSet/>
      <dgm:spPr/>
      <dgm:t>
        <a:bodyPr/>
        <a:lstStyle/>
        <a:p>
          <a:endParaRPr lang="zh-CN" altLang="en-US"/>
        </a:p>
      </dgm:t>
    </dgm:pt>
    <dgm:pt modelId="{C6F493E1-6F39-44B8-B6F4-3908100A8241}" type="sibTrans" cxnId="{29581F85-D4FE-422C-9DF0-D1D9761C469A}">
      <dgm:prSet/>
      <dgm:spPr/>
      <dgm:t>
        <a:bodyPr/>
        <a:lstStyle/>
        <a:p>
          <a:endParaRPr lang="zh-CN" altLang="en-US"/>
        </a:p>
      </dgm:t>
    </dgm:pt>
    <dgm:pt modelId="{E062941C-7B08-49F5-A8A7-4A2E23BF78A1}">
      <dgm:prSet phldrT="[文本]" custT="1"/>
      <dgm:spPr/>
      <dgm:t>
        <a:bodyPr/>
        <a:lstStyle/>
        <a:p>
          <a:r>
            <a:rPr lang="zh-CN" altLang="en-US" sz="1600" dirty="0" smtClean="0"/>
            <a:t>确保审办业务所需材料真实、合法、合规、齐全</a:t>
          </a:r>
          <a:endParaRPr lang="zh-CN" altLang="en-US" sz="1600" dirty="0"/>
        </a:p>
      </dgm:t>
    </dgm:pt>
    <dgm:pt modelId="{D06E35FF-EC2A-4C21-9AF0-E7B64E0BDB51}" type="parTrans" cxnId="{C4D698A5-4F00-4C62-AEC7-50F168200B71}">
      <dgm:prSet/>
      <dgm:spPr/>
      <dgm:t>
        <a:bodyPr/>
        <a:lstStyle/>
        <a:p>
          <a:endParaRPr lang="zh-CN" altLang="en-US"/>
        </a:p>
      </dgm:t>
    </dgm:pt>
    <dgm:pt modelId="{1E12AD25-A0CF-4657-821C-CB7E38F4E980}" type="sibTrans" cxnId="{C4D698A5-4F00-4C62-AEC7-50F168200B71}">
      <dgm:prSet/>
      <dgm:spPr/>
      <dgm:t>
        <a:bodyPr/>
        <a:lstStyle/>
        <a:p>
          <a:endParaRPr lang="zh-CN" altLang="en-US"/>
        </a:p>
      </dgm:t>
    </dgm:pt>
    <dgm:pt modelId="{1FEC265D-8081-4C5D-BD96-6D1EB148746C}">
      <dgm:prSet phldrT="[文本]" custT="1"/>
      <dgm:spPr/>
      <dgm:t>
        <a:bodyPr/>
        <a:lstStyle/>
        <a:p>
          <a:r>
            <a:rPr lang="zh-CN" altLang="en-US" sz="1600" dirty="0" smtClean="0"/>
            <a:t>确认客户是否按规定报送直接投资存量权益数据</a:t>
          </a:r>
          <a:endParaRPr lang="zh-CN" altLang="en-US" sz="1600" dirty="0"/>
        </a:p>
      </dgm:t>
    </dgm:pt>
    <dgm:pt modelId="{12187FA8-0E41-4F5B-9F44-C9211787F26A}" type="parTrans" cxnId="{A6F8ECD6-B7AC-4631-98BC-E6D66DEFD543}">
      <dgm:prSet/>
      <dgm:spPr/>
      <dgm:t>
        <a:bodyPr/>
        <a:lstStyle/>
        <a:p>
          <a:endParaRPr lang="zh-CN" altLang="en-US"/>
        </a:p>
      </dgm:t>
    </dgm:pt>
    <dgm:pt modelId="{FF628620-0262-4110-8FDE-F6E32352E425}" type="sibTrans" cxnId="{A6F8ECD6-B7AC-4631-98BC-E6D66DEFD543}">
      <dgm:prSet/>
      <dgm:spPr/>
      <dgm:t>
        <a:bodyPr/>
        <a:lstStyle/>
        <a:p>
          <a:endParaRPr lang="zh-CN" altLang="en-US"/>
        </a:p>
      </dgm:t>
    </dgm:pt>
    <dgm:pt modelId="{8E979E27-243D-4815-8579-F1AF8873DE3D}" type="pres">
      <dgm:prSet presAssocID="{FA8FFC5B-4344-4637-9E2A-8C8F3B02BE12}" presName="linear" presStyleCnt="0">
        <dgm:presLayoutVars>
          <dgm:dir/>
          <dgm:animLvl val="lvl"/>
          <dgm:resizeHandles val="exact"/>
        </dgm:presLayoutVars>
      </dgm:prSet>
      <dgm:spPr/>
      <dgm:t>
        <a:bodyPr/>
        <a:lstStyle/>
        <a:p>
          <a:endParaRPr lang="zh-CN" altLang="en-US"/>
        </a:p>
      </dgm:t>
    </dgm:pt>
    <dgm:pt modelId="{57C1959E-C903-4DCD-9293-A66EC551679A}" type="pres">
      <dgm:prSet presAssocID="{AAFB5242-B006-47A1-9EEC-CCA9D303BCF1}" presName="parentLin" presStyleCnt="0"/>
      <dgm:spPr/>
      <dgm:t>
        <a:bodyPr/>
        <a:lstStyle/>
        <a:p>
          <a:endParaRPr lang="zh-CN" altLang="en-US"/>
        </a:p>
      </dgm:t>
    </dgm:pt>
    <dgm:pt modelId="{BF02E32C-9E8C-4441-9DA8-AB2A9BFE2CB0}" type="pres">
      <dgm:prSet presAssocID="{AAFB5242-B006-47A1-9EEC-CCA9D303BCF1}" presName="parentLeftMargin" presStyleLbl="node1" presStyleIdx="0" presStyleCnt="2"/>
      <dgm:spPr/>
      <dgm:t>
        <a:bodyPr/>
        <a:lstStyle/>
        <a:p>
          <a:endParaRPr lang="zh-CN" altLang="en-US"/>
        </a:p>
      </dgm:t>
    </dgm:pt>
    <dgm:pt modelId="{9C3F73B2-930D-442E-B6A5-D11DD23BA2A1}" type="pres">
      <dgm:prSet presAssocID="{AAFB5242-B006-47A1-9EEC-CCA9D303BCF1}" presName="parentText" presStyleLbl="node1" presStyleIdx="0" presStyleCnt="2" custScaleX="106266">
        <dgm:presLayoutVars>
          <dgm:chMax val="0"/>
          <dgm:bulletEnabled val="1"/>
        </dgm:presLayoutVars>
      </dgm:prSet>
      <dgm:spPr/>
      <dgm:t>
        <a:bodyPr/>
        <a:lstStyle/>
        <a:p>
          <a:endParaRPr lang="zh-CN" altLang="en-US"/>
        </a:p>
      </dgm:t>
    </dgm:pt>
    <dgm:pt modelId="{75F16A3D-4268-4DDC-843F-6282B0D28553}" type="pres">
      <dgm:prSet presAssocID="{AAFB5242-B006-47A1-9EEC-CCA9D303BCF1}" presName="negativeSpace" presStyleCnt="0"/>
      <dgm:spPr/>
      <dgm:t>
        <a:bodyPr/>
        <a:lstStyle/>
        <a:p>
          <a:endParaRPr lang="zh-CN" altLang="en-US"/>
        </a:p>
      </dgm:t>
    </dgm:pt>
    <dgm:pt modelId="{2475E929-230D-419E-B4D8-7F612D91B1B2}" type="pres">
      <dgm:prSet presAssocID="{AAFB5242-B006-47A1-9EEC-CCA9D303BCF1}" presName="childText" presStyleLbl="conFgAcc1" presStyleIdx="0" presStyleCnt="2">
        <dgm:presLayoutVars>
          <dgm:bulletEnabled val="1"/>
        </dgm:presLayoutVars>
      </dgm:prSet>
      <dgm:spPr/>
      <dgm:t>
        <a:bodyPr/>
        <a:lstStyle/>
        <a:p>
          <a:endParaRPr lang="zh-CN" altLang="en-US"/>
        </a:p>
      </dgm:t>
    </dgm:pt>
    <dgm:pt modelId="{5BB770FB-B46E-414B-A42E-7634CC941311}" type="pres">
      <dgm:prSet presAssocID="{D71D9AB2-6C3C-4270-AD54-01AA22E8073C}" presName="spaceBetweenRectangles" presStyleCnt="0"/>
      <dgm:spPr/>
      <dgm:t>
        <a:bodyPr/>
        <a:lstStyle/>
        <a:p>
          <a:endParaRPr lang="zh-CN" altLang="en-US"/>
        </a:p>
      </dgm:t>
    </dgm:pt>
    <dgm:pt modelId="{4D7051DF-5FA2-45E7-8C21-630074CCAB28}" type="pres">
      <dgm:prSet presAssocID="{CB321F08-B3FB-41E2-8599-191AD08B8CE1}" presName="parentLin" presStyleCnt="0"/>
      <dgm:spPr/>
      <dgm:t>
        <a:bodyPr/>
        <a:lstStyle/>
        <a:p>
          <a:endParaRPr lang="zh-CN" altLang="en-US"/>
        </a:p>
      </dgm:t>
    </dgm:pt>
    <dgm:pt modelId="{7A7B16C0-82EA-466A-A6C8-982FA77E5EF2}" type="pres">
      <dgm:prSet presAssocID="{CB321F08-B3FB-41E2-8599-191AD08B8CE1}" presName="parentLeftMargin" presStyleLbl="node1" presStyleIdx="0" presStyleCnt="2"/>
      <dgm:spPr/>
      <dgm:t>
        <a:bodyPr/>
        <a:lstStyle/>
        <a:p>
          <a:endParaRPr lang="zh-CN" altLang="en-US"/>
        </a:p>
      </dgm:t>
    </dgm:pt>
    <dgm:pt modelId="{6AFB6198-5B61-42CE-99FF-198BF5552B2D}" type="pres">
      <dgm:prSet presAssocID="{CB321F08-B3FB-41E2-8599-191AD08B8CE1}" presName="parentText" presStyleLbl="node1" presStyleIdx="1" presStyleCnt="2" custScaleX="106266">
        <dgm:presLayoutVars>
          <dgm:chMax val="0"/>
          <dgm:bulletEnabled val="1"/>
        </dgm:presLayoutVars>
      </dgm:prSet>
      <dgm:spPr/>
      <dgm:t>
        <a:bodyPr/>
        <a:lstStyle/>
        <a:p>
          <a:endParaRPr lang="zh-CN" altLang="en-US"/>
        </a:p>
      </dgm:t>
    </dgm:pt>
    <dgm:pt modelId="{D9740CDB-836B-42AD-BC2E-FAFDA9D3A947}" type="pres">
      <dgm:prSet presAssocID="{CB321F08-B3FB-41E2-8599-191AD08B8CE1}" presName="negativeSpace" presStyleCnt="0"/>
      <dgm:spPr/>
      <dgm:t>
        <a:bodyPr/>
        <a:lstStyle/>
        <a:p>
          <a:endParaRPr lang="zh-CN" altLang="en-US"/>
        </a:p>
      </dgm:t>
    </dgm:pt>
    <dgm:pt modelId="{9110F5B1-FBF2-4FE6-B672-95B78F357F43}" type="pres">
      <dgm:prSet presAssocID="{CB321F08-B3FB-41E2-8599-191AD08B8CE1}" presName="childText" presStyleLbl="conFgAcc1" presStyleIdx="1" presStyleCnt="2">
        <dgm:presLayoutVars>
          <dgm:bulletEnabled val="1"/>
        </dgm:presLayoutVars>
      </dgm:prSet>
      <dgm:spPr/>
      <dgm:t>
        <a:bodyPr/>
        <a:lstStyle/>
        <a:p>
          <a:endParaRPr lang="zh-CN" altLang="en-US"/>
        </a:p>
      </dgm:t>
    </dgm:pt>
  </dgm:ptLst>
  <dgm:cxnLst>
    <dgm:cxn modelId="{AF73E017-089C-442F-97C9-A21135F8B5F0}" type="presOf" srcId="{FA8FFC5B-4344-4637-9E2A-8C8F3B02BE12}" destId="{8E979E27-243D-4815-8579-F1AF8873DE3D}" srcOrd="0" destOrd="0" presId="urn:microsoft.com/office/officeart/2005/8/layout/list1"/>
    <dgm:cxn modelId="{B65AE4C3-CA52-415D-B547-E7C9F2CC1BA8}" type="presOf" srcId="{CB321F08-B3FB-41E2-8599-191AD08B8CE1}" destId="{7A7B16C0-82EA-466A-A6C8-982FA77E5EF2}" srcOrd="0" destOrd="0" presId="urn:microsoft.com/office/officeart/2005/8/layout/list1"/>
    <dgm:cxn modelId="{C4D698A5-4F00-4C62-AEC7-50F168200B71}" srcId="{CB321F08-B3FB-41E2-8599-191AD08B8CE1}" destId="{E062941C-7B08-49F5-A8A7-4A2E23BF78A1}" srcOrd="0" destOrd="0" parTransId="{D06E35FF-EC2A-4C21-9AF0-E7B64E0BDB51}" sibTransId="{1E12AD25-A0CF-4657-821C-CB7E38F4E980}"/>
    <dgm:cxn modelId="{9574F403-C77B-4586-97CF-28EE587018FD}" type="presOf" srcId="{AAFB5242-B006-47A1-9EEC-CCA9D303BCF1}" destId="{9C3F73B2-930D-442E-B6A5-D11DD23BA2A1}" srcOrd="1" destOrd="0" presId="urn:microsoft.com/office/officeart/2005/8/layout/list1"/>
    <dgm:cxn modelId="{C85C3CAB-E78B-40C6-8745-445AB856C1CE}" type="presOf" srcId="{E062941C-7B08-49F5-A8A7-4A2E23BF78A1}" destId="{9110F5B1-FBF2-4FE6-B672-95B78F357F43}" srcOrd="0" destOrd="0" presId="urn:microsoft.com/office/officeart/2005/8/layout/list1"/>
    <dgm:cxn modelId="{A6F8ECD6-B7AC-4631-98BC-E6D66DEFD543}" srcId="{AAFB5242-B006-47A1-9EEC-CCA9D303BCF1}" destId="{1FEC265D-8081-4C5D-BD96-6D1EB148746C}" srcOrd="0" destOrd="0" parTransId="{12187FA8-0E41-4F5B-9F44-C9211787F26A}" sibTransId="{FF628620-0262-4110-8FDE-F6E32352E425}"/>
    <dgm:cxn modelId="{29581F85-D4FE-422C-9DF0-D1D9761C469A}" srcId="{AAFB5242-B006-47A1-9EEC-CCA9D303BCF1}" destId="{6791BA17-E840-4C01-8BD7-63B8AB98EC82}" srcOrd="1" destOrd="0" parTransId="{FF6F433F-6E2D-4ED4-BFAB-8AEE34CF4B34}" sibTransId="{C6F493E1-6F39-44B8-B6F4-3908100A8241}"/>
    <dgm:cxn modelId="{2128DBFD-F19F-4CB2-A52C-145D7B8BEF5D}" type="presOf" srcId="{AAFB5242-B006-47A1-9EEC-CCA9D303BCF1}" destId="{BF02E32C-9E8C-4441-9DA8-AB2A9BFE2CB0}" srcOrd="0" destOrd="0" presId="urn:microsoft.com/office/officeart/2005/8/layout/list1"/>
    <dgm:cxn modelId="{47C9DF3A-9920-4C0E-AA44-A5D35EE0C4C5}" type="presOf" srcId="{6791BA17-E840-4C01-8BD7-63B8AB98EC82}" destId="{2475E929-230D-419E-B4D8-7F612D91B1B2}" srcOrd="0" destOrd="1" presId="urn:microsoft.com/office/officeart/2005/8/layout/list1"/>
    <dgm:cxn modelId="{E082C6CD-FFF5-47E8-82D7-E10CE494F6F0}" srcId="{FA8FFC5B-4344-4637-9E2A-8C8F3B02BE12}" destId="{CB321F08-B3FB-41E2-8599-191AD08B8CE1}" srcOrd="1" destOrd="0" parTransId="{44E7AABF-F584-4D18-8948-A8E2788B1BCA}" sibTransId="{8210C1FB-9A74-4436-8BB5-7A4AC373CC74}"/>
    <dgm:cxn modelId="{156955F9-85CE-4608-A34B-BBD10639F571}" type="presOf" srcId="{CB321F08-B3FB-41E2-8599-191AD08B8CE1}" destId="{6AFB6198-5B61-42CE-99FF-198BF5552B2D}" srcOrd="1" destOrd="0" presId="urn:microsoft.com/office/officeart/2005/8/layout/list1"/>
    <dgm:cxn modelId="{F2D48D84-63CD-42F6-B103-36D3708E6FAC}" srcId="{FA8FFC5B-4344-4637-9E2A-8C8F3B02BE12}" destId="{AAFB5242-B006-47A1-9EEC-CCA9D303BCF1}" srcOrd="0" destOrd="0" parTransId="{190C457E-9EE8-4815-A18F-DABA3E0737EA}" sibTransId="{D71D9AB2-6C3C-4270-AD54-01AA22E8073C}"/>
    <dgm:cxn modelId="{814FA415-BC03-4DBB-82CD-3EF6158FEFA7}" type="presOf" srcId="{1FEC265D-8081-4C5D-BD96-6D1EB148746C}" destId="{2475E929-230D-419E-B4D8-7F612D91B1B2}" srcOrd="0" destOrd="0" presId="urn:microsoft.com/office/officeart/2005/8/layout/list1"/>
    <dgm:cxn modelId="{3AF17755-F3DD-46A0-A290-6E32F4E5DA42}" type="presParOf" srcId="{8E979E27-243D-4815-8579-F1AF8873DE3D}" destId="{57C1959E-C903-4DCD-9293-A66EC551679A}" srcOrd="0" destOrd="0" presId="urn:microsoft.com/office/officeart/2005/8/layout/list1"/>
    <dgm:cxn modelId="{5734F7DC-F402-46C0-9617-3DB6651E37EC}" type="presParOf" srcId="{57C1959E-C903-4DCD-9293-A66EC551679A}" destId="{BF02E32C-9E8C-4441-9DA8-AB2A9BFE2CB0}" srcOrd="0" destOrd="0" presId="urn:microsoft.com/office/officeart/2005/8/layout/list1"/>
    <dgm:cxn modelId="{386851B1-1B1A-499C-9B1C-61051E290C5F}" type="presParOf" srcId="{57C1959E-C903-4DCD-9293-A66EC551679A}" destId="{9C3F73B2-930D-442E-B6A5-D11DD23BA2A1}" srcOrd="1" destOrd="0" presId="urn:microsoft.com/office/officeart/2005/8/layout/list1"/>
    <dgm:cxn modelId="{2CEE77C6-2ACA-4CDA-B795-477FF827429E}" type="presParOf" srcId="{8E979E27-243D-4815-8579-F1AF8873DE3D}" destId="{75F16A3D-4268-4DDC-843F-6282B0D28553}" srcOrd="1" destOrd="0" presId="urn:microsoft.com/office/officeart/2005/8/layout/list1"/>
    <dgm:cxn modelId="{A23B6CAC-C9DB-4774-8124-14D2507A948E}" type="presParOf" srcId="{8E979E27-243D-4815-8579-F1AF8873DE3D}" destId="{2475E929-230D-419E-B4D8-7F612D91B1B2}" srcOrd="2" destOrd="0" presId="urn:microsoft.com/office/officeart/2005/8/layout/list1"/>
    <dgm:cxn modelId="{9794B3C4-B136-4088-BE5E-974F777EE02A}" type="presParOf" srcId="{8E979E27-243D-4815-8579-F1AF8873DE3D}" destId="{5BB770FB-B46E-414B-A42E-7634CC941311}" srcOrd="3" destOrd="0" presId="urn:microsoft.com/office/officeart/2005/8/layout/list1"/>
    <dgm:cxn modelId="{290189AD-8F3E-4F76-BDFB-E5B7500B0D53}" type="presParOf" srcId="{8E979E27-243D-4815-8579-F1AF8873DE3D}" destId="{4D7051DF-5FA2-45E7-8C21-630074CCAB28}" srcOrd="4" destOrd="0" presId="urn:microsoft.com/office/officeart/2005/8/layout/list1"/>
    <dgm:cxn modelId="{DCCC3BDC-AF60-4164-8512-63178AA00213}" type="presParOf" srcId="{4D7051DF-5FA2-45E7-8C21-630074CCAB28}" destId="{7A7B16C0-82EA-466A-A6C8-982FA77E5EF2}" srcOrd="0" destOrd="0" presId="urn:microsoft.com/office/officeart/2005/8/layout/list1"/>
    <dgm:cxn modelId="{D0DC90EE-D0F4-4BAD-9232-7888E7CBD922}" type="presParOf" srcId="{4D7051DF-5FA2-45E7-8C21-630074CCAB28}" destId="{6AFB6198-5B61-42CE-99FF-198BF5552B2D}" srcOrd="1" destOrd="0" presId="urn:microsoft.com/office/officeart/2005/8/layout/list1"/>
    <dgm:cxn modelId="{7B2D3AB1-83B7-4824-8FE5-AFB25F58BF69}" type="presParOf" srcId="{8E979E27-243D-4815-8579-F1AF8873DE3D}" destId="{D9740CDB-836B-42AD-BC2E-FAFDA9D3A947}" srcOrd="5" destOrd="0" presId="urn:microsoft.com/office/officeart/2005/8/layout/list1"/>
    <dgm:cxn modelId="{BF9AD5E3-DAFB-4E12-8A13-FD3D2D68CA6C}" type="presParOf" srcId="{8E979E27-243D-4815-8579-F1AF8873DE3D}" destId="{9110F5B1-FBF2-4FE6-B672-95B78F357F43}"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0.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 </a:t>
          </a:r>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en-US" altLang="zh-CN" sz="1400" dirty="0" smtClean="0"/>
            <a:t>1.</a:t>
          </a:r>
          <a:r>
            <a:rPr lang="zh-CN" sz="1400" dirty="0" smtClean="0"/>
            <a:t>银行应在结汇待支付账户开立后及时通过国家外汇管理局应用服务平台报送开户信息，关注开户信息报送情况。</a:t>
          </a:r>
          <a:endParaRPr lang="zh-CN" altLang="en-US" sz="14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0352B2CC-E97D-45D4-95D8-E442C140137C}">
      <dgm:prSet custT="1"/>
      <dgm:spPr/>
      <dgm:t>
        <a:bodyPr/>
        <a:lstStyle/>
        <a:p>
          <a:r>
            <a:rPr lang="en-US" sz="1400" dirty="0" smtClean="0"/>
            <a:t>2.</a:t>
          </a:r>
          <a:r>
            <a:rPr lang="zh-CN" sz="1400" dirty="0" smtClean="0"/>
            <a:t>通过资本项目信息系统确认外商投资企业已按规定办理年度存量权益登记，被管控企业不得办理资本项目相关业务。</a:t>
          </a:r>
          <a:endParaRPr lang="zh-CN" sz="1400" dirty="0"/>
        </a:p>
      </dgm:t>
    </dgm:pt>
    <dgm:pt modelId="{CF60DEA7-7B2B-42E9-9AC1-E48F0A66B634}" type="parTrans" cxnId="{B17F40EB-7B5C-434F-A99D-65CCCC51921C}">
      <dgm:prSet/>
      <dgm:spPr/>
      <dgm:t>
        <a:bodyPr/>
        <a:lstStyle/>
        <a:p>
          <a:endParaRPr lang="zh-CN" altLang="en-US"/>
        </a:p>
      </dgm:t>
    </dgm:pt>
    <dgm:pt modelId="{6C13ED7C-EC73-4877-93C6-19D8BA4237A2}" type="sibTrans" cxnId="{B17F40EB-7B5C-434F-A99D-65CCCC51921C}">
      <dgm:prSet/>
      <dgm:spPr/>
      <dgm:t>
        <a:bodyPr/>
        <a:lstStyle/>
        <a:p>
          <a:endParaRPr lang="zh-CN" altLang="en-US"/>
        </a:p>
      </dgm:t>
    </dgm:pt>
    <dgm:pt modelId="{8F47988A-BD26-4769-8F5F-50EF9D4E22B7}">
      <dgm:prSet custT="1"/>
      <dgm:spPr/>
      <dgm:t>
        <a:bodyPr/>
        <a:lstStyle/>
        <a:p>
          <a:r>
            <a:rPr lang="en-US" sz="1400" dirty="0" smtClean="0"/>
            <a:t>3.</a:t>
          </a:r>
          <a:r>
            <a:rPr lang="zh-CN" sz="1400" dirty="0" smtClean="0"/>
            <a:t>结汇待支付账户内资金使用应当符合企业经营范围，支付金额应当与其经营规模相匹配，所提供的商业合同应符合法律法规和商业惯例，要素应当完整，签章应当齐全，条款清晰明确。</a:t>
          </a:r>
          <a:endParaRPr lang="zh-CN" sz="1400" dirty="0"/>
        </a:p>
      </dgm:t>
    </dgm:pt>
    <dgm:pt modelId="{A990456D-1576-4BE8-AD94-7B9F8B50A129}" type="parTrans" cxnId="{ACEBFF4B-EF9B-48FC-9AD4-DC9DF8A11C4C}">
      <dgm:prSet/>
      <dgm:spPr/>
      <dgm:t>
        <a:bodyPr/>
        <a:lstStyle/>
        <a:p>
          <a:endParaRPr lang="zh-CN" altLang="en-US"/>
        </a:p>
      </dgm:t>
    </dgm:pt>
    <dgm:pt modelId="{2726F10D-F998-4305-B96F-8C05B5835815}" type="sibTrans" cxnId="{ACEBFF4B-EF9B-48FC-9AD4-DC9DF8A11C4C}">
      <dgm:prSet/>
      <dgm:spPr/>
      <dgm:t>
        <a:bodyPr/>
        <a:lstStyle/>
        <a:p>
          <a:endParaRPr lang="zh-CN" altLang="en-US"/>
        </a:p>
      </dgm:t>
    </dgm:pt>
    <dgm:pt modelId="{E9896994-42A5-4920-8E9A-B55DD16AB9A5}">
      <dgm:prSet custT="1"/>
      <dgm:spPr/>
      <dgm:t>
        <a:bodyPr/>
        <a:lstStyle/>
        <a:p>
          <a:r>
            <a:rPr lang="zh-CN" altLang="en-US" sz="1400" smtClean="0"/>
            <a:t>对于合理性存在明显瑕疵的业务，应当不予办理。</a:t>
          </a:r>
          <a:endParaRPr lang="zh-CN" altLang="en-US" sz="1400"/>
        </a:p>
      </dgm:t>
    </dgm:pt>
    <dgm:pt modelId="{10A27D3B-AD0E-467A-865F-C9066EB70B56}" type="parTrans" cxnId="{7B6BD2AA-B041-42DB-9A35-FCF124DAE859}">
      <dgm:prSet/>
      <dgm:spPr/>
      <dgm:t>
        <a:bodyPr/>
        <a:lstStyle/>
        <a:p>
          <a:endParaRPr lang="zh-CN" altLang="en-US"/>
        </a:p>
      </dgm:t>
    </dgm:pt>
    <dgm:pt modelId="{119D61F4-C1C5-4C34-A6B0-782E80B963D2}" type="sibTrans" cxnId="{7B6BD2AA-B041-42DB-9A35-FCF124DAE859}">
      <dgm:prSet/>
      <dgm:spPr/>
      <dgm:t>
        <a:bodyPr/>
        <a:lstStyle/>
        <a:p>
          <a:endParaRPr lang="zh-CN" altLang="en-US"/>
        </a:p>
      </dgm:t>
    </dgm:pt>
    <dgm:pt modelId="{A0BACCF7-EDE7-41FA-A6B4-D72A06004393}">
      <dgm:prSet custT="1"/>
      <dgm:spPr/>
      <dgm:t>
        <a:bodyPr/>
        <a:lstStyle/>
        <a:p>
          <a:r>
            <a:rPr lang="en-US" sz="1400" dirty="0" smtClean="0"/>
            <a:t>4.</a:t>
          </a:r>
          <a:r>
            <a:rPr lang="zh-CN" sz="1400" dirty="0" smtClean="0"/>
            <a:t>办理资金结汇待支付账户资金支付，经办行应审核商业合同、前一笔支付对应发票等有效商业单证原件，在原件上签注后留存复印件。经办人员应在所留存的复印件上加盖“与原件核对一致”章并签字确认。</a:t>
          </a:r>
          <a:endParaRPr lang="zh-CN" sz="1400" dirty="0"/>
        </a:p>
      </dgm:t>
    </dgm:pt>
    <dgm:pt modelId="{7E7A963E-F225-4C42-BDFE-41B65748D93C}" type="parTrans" cxnId="{C47E6F0A-C198-4EEA-8C1B-31D66B30DA12}">
      <dgm:prSet/>
      <dgm:spPr/>
      <dgm:t>
        <a:bodyPr/>
        <a:lstStyle/>
        <a:p>
          <a:endParaRPr lang="zh-CN" altLang="en-US"/>
        </a:p>
      </dgm:t>
    </dgm:pt>
    <dgm:pt modelId="{D5CA27A7-4878-40A0-BE28-5DEEEE63949D}" type="sibTrans" cxnId="{C47E6F0A-C198-4EEA-8C1B-31D66B30DA12}">
      <dgm:prSet/>
      <dgm:spPr/>
      <dgm:t>
        <a:bodyPr/>
        <a:lstStyle/>
        <a:p>
          <a:endParaRPr lang="zh-CN" altLang="en-US"/>
        </a:p>
      </dgm:t>
    </dgm:pt>
    <dgm:pt modelId="{11F4DEE2-8B2B-46CC-95D0-AC00240BB939}">
      <dgm:prSet custT="1"/>
      <dgm:spPr/>
      <dgm:t>
        <a:bodyPr/>
        <a:lstStyle/>
        <a:p>
          <a:r>
            <a:rPr lang="en-US" sz="1400" dirty="0" smtClean="0"/>
            <a:t>5.</a:t>
          </a:r>
          <a:r>
            <a:rPr lang="zh-CN" sz="1400" dirty="0" smtClean="0"/>
            <a:t>单一机构每月备用金</a:t>
          </a:r>
          <a:r>
            <a:rPr lang="en-US" sz="1400" dirty="0" smtClean="0"/>
            <a:t>(</a:t>
          </a:r>
          <a:r>
            <a:rPr lang="zh-CN" sz="1400" dirty="0" smtClean="0"/>
            <a:t>含意愿结汇和支付结汇</a:t>
          </a:r>
          <a:r>
            <a:rPr lang="en-US" sz="1400" dirty="0" smtClean="0"/>
            <a:t>)</a:t>
          </a:r>
          <a:r>
            <a:rPr lang="zh-CN" sz="1400" dirty="0" smtClean="0"/>
            <a:t>支付累计不得超过等值</a:t>
          </a:r>
          <a:r>
            <a:rPr lang="en-US" sz="1400" dirty="0" smtClean="0"/>
            <a:t>20</a:t>
          </a:r>
          <a:r>
            <a:rPr lang="zh-CN" sz="1400" dirty="0" smtClean="0"/>
            <a:t>万美元。银行为企业办理结汇待支付账户支付前应向企业确认本月已办理备用金结汇金额。</a:t>
          </a:r>
          <a:endParaRPr lang="zh-CN" sz="1400" dirty="0"/>
        </a:p>
      </dgm:t>
    </dgm:pt>
    <dgm:pt modelId="{27998C5B-979D-4967-8CA7-AEBED9B82318}" type="parTrans" cxnId="{E1ACE991-B4A1-421B-B19B-1CC781A79808}">
      <dgm:prSet/>
      <dgm:spPr/>
      <dgm:t>
        <a:bodyPr/>
        <a:lstStyle/>
        <a:p>
          <a:endParaRPr lang="zh-CN" altLang="en-US"/>
        </a:p>
      </dgm:t>
    </dgm:pt>
    <dgm:pt modelId="{48AD9EFD-BC8A-4BD3-A7EC-77F3E993465F}" type="sibTrans" cxnId="{E1ACE991-B4A1-421B-B19B-1CC781A79808}">
      <dgm:prSet/>
      <dgm:spPr/>
      <dgm:t>
        <a:bodyPr/>
        <a:lstStyle/>
        <a:p>
          <a:endParaRPr lang="zh-CN" altLang="en-US"/>
        </a:p>
      </dgm:t>
    </dgm:pt>
    <dgm:pt modelId="{9AB7C1DD-4CF7-4B74-BA17-A31F7E99836F}">
      <dgm:prSet custT="1"/>
      <dgm:spPr/>
      <dgm:t>
        <a:bodyPr/>
        <a:lstStyle/>
        <a:p>
          <a:r>
            <a:rPr lang="en-US" sz="1400" dirty="0" smtClean="0"/>
            <a:t>6.</a:t>
          </a:r>
          <a:r>
            <a:rPr lang="zh-CN" sz="1400" dirty="0" smtClean="0"/>
            <a:t>银行应按照《国家外汇管理局关于发布</a:t>
          </a:r>
          <a:r>
            <a:rPr lang="en-US" sz="1400" dirty="0" smtClean="0"/>
            <a:t>&lt;</a:t>
          </a:r>
          <a:r>
            <a:rPr lang="zh-CN" sz="1400" dirty="0" smtClean="0"/>
            <a:t>金融机构外汇业务数据采集规范（</a:t>
          </a:r>
          <a:r>
            <a:rPr lang="en-US" sz="1400" dirty="0" smtClean="0"/>
            <a:t>1.1</a:t>
          </a:r>
          <a:r>
            <a:rPr lang="zh-CN" sz="1400" dirty="0" smtClean="0"/>
            <a:t>版）</a:t>
          </a:r>
          <a:r>
            <a:rPr lang="en-US" sz="1400" dirty="0" smtClean="0"/>
            <a:t>&gt;</a:t>
          </a:r>
          <a:r>
            <a:rPr lang="zh-CN" sz="1400" dirty="0" smtClean="0"/>
            <a:t>的通知》的要求，及时报送与结汇待支付账户有关的账户、跨境收支、境内划转、账户内结售汇等信息。</a:t>
          </a:r>
          <a:endParaRPr lang="zh-CN" sz="1400" dirty="0"/>
        </a:p>
      </dgm:t>
    </dgm:pt>
    <dgm:pt modelId="{F9EE4578-2F28-4E19-BB55-BC59A50F9A7F}" type="parTrans" cxnId="{A5981E03-6E58-4BA8-AFA4-B4D14D6B8448}">
      <dgm:prSet/>
      <dgm:spPr/>
      <dgm:t>
        <a:bodyPr/>
        <a:lstStyle/>
        <a:p>
          <a:endParaRPr lang="zh-CN" altLang="en-US"/>
        </a:p>
      </dgm:t>
    </dgm:pt>
    <dgm:pt modelId="{CCC35695-240E-4FFA-A9BF-EC4C0BFCED35}" type="sibTrans" cxnId="{A5981E03-6E58-4BA8-AFA4-B4D14D6B8448}">
      <dgm:prSet/>
      <dgm:spPr/>
      <dgm:t>
        <a:bodyPr/>
        <a:lstStyle/>
        <a:p>
          <a:endParaRPr lang="zh-CN" altLang="en-US"/>
        </a:p>
      </dgm:t>
    </dgm:pt>
    <dgm:pt modelId="{C7968268-A70C-4FC7-9390-1D7E8D71E497}">
      <dgm:prSet custT="1"/>
      <dgm:spPr/>
      <dgm:t>
        <a:bodyPr/>
        <a:lstStyle/>
        <a:p>
          <a:r>
            <a:rPr lang="en-US" sz="1400" dirty="0" smtClean="0"/>
            <a:t>7.</a:t>
          </a:r>
          <a:r>
            <a:rPr lang="zh-CN" sz="1400" dirty="0" smtClean="0"/>
            <a:t>结汇待支付账户与其他人民币账户之间的资金划转，应通过填写境内收付款凭证报送境内划转信息，并在“发票号”栏中填写资金用途代码（按照汇发〔</a:t>
          </a:r>
          <a:r>
            <a:rPr lang="en-US" sz="1400" dirty="0" smtClean="0"/>
            <a:t>2014</a:t>
          </a:r>
          <a:r>
            <a:rPr lang="zh-CN" sz="1400" dirty="0" smtClean="0"/>
            <a:t>〕</a:t>
          </a:r>
          <a:r>
            <a:rPr lang="en-US" sz="1400" dirty="0" smtClean="0"/>
            <a:t>18</a:t>
          </a:r>
          <a:r>
            <a:rPr lang="zh-CN" sz="1400" dirty="0" smtClean="0"/>
            <a:t>号文件中“</a:t>
          </a:r>
          <a:r>
            <a:rPr lang="en-US" sz="1400" dirty="0" smtClean="0"/>
            <a:t>7.10</a:t>
          </a:r>
          <a:r>
            <a:rPr lang="zh-CN" sz="1400" dirty="0" smtClean="0"/>
            <a:t>结汇用途代码”填写）；除货物贸易核查项下的支付，其他划转的交易编码均填写为“</a:t>
          </a:r>
          <a:r>
            <a:rPr lang="en-US" sz="1400" dirty="0" smtClean="0"/>
            <a:t>929070</a:t>
          </a:r>
          <a:r>
            <a:rPr lang="zh-CN" sz="1400" dirty="0" smtClean="0"/>
            <a:t>”。</a:t>
          </a:r>
          <a:endParaRPr lang="zh-CN" sz="1400" dirty="0"/>
        </a:p>
      </dgm:t>
    </dgm:pt>
    <dgm:pt modelId="{41FA3A3E-0759-4081-ACB9-28E6B1D11C2F}" type="parTrans" cxnId="{A8222A67-A5D1-4B3B-83EB-36D520A50664}">
      <dgm:prSet/>
      <dgm:spPr/>
      <dgm:t>
        <a:bodyPr/>
        <a:lstStyle/>
        <a:p>
          <a:endParaRPr lang="zh-CN" altLang="en-US"/>
        </a:p>
      </dgm:t>
    </dgm:pt>
    <dgm:pt modelId="{65EA97CC-1A85-43DC-90D5-4939675F812A}" type="sibTrans" cxnId="{A8222A67-A5D1-4B3B-83EB-36D520A50664}">
      <dgm:prSet/>
      <dgm:spPr/>
      <dgm:t>
        <a:bodyPr/>
        <a:lstStyle/>
        <a:p>
          <a:endParaRPr lang="zh-CN" altLang="en-US"/>
        </a:p>
      </dgm:t>
    </dgm:pt>
    <dgm:pt modelId="{0CBAF663-3110-418E-98E7-C99FEDB4766B}">
      <dgm:prSet custT="1"/>
      <dgm:spPr/>
      <dgm:t>
        <a:bodyPr/>
        <a:lstStyle/>
        <a:p>
          <a:r>
            <a:rPr lang="en-US" sz="1400" dirty="0" smtClean="0"/>
            <a:t>8.</a:t>
          </a:r>
          <a:r>
            <a:rPr lang="zh-CN" sz="1400" dirty="0" smtClean="0"/>
            <a:t>银行应于结汇待支付账户关闭后及时通过国家外汇管理局应用服务平台报送关户信息，关注关户信息报送情况。</a:t>
          </a:r>
          <a:endParaRPr lang="zh-CN" sz="1400" dirty="0"/>
        </a:p>
      </dgm:t>
    </dgm:pt>
    <dgm:pt modelId="{DDEE59C1-7A17-4B10-A629-F5A86194EB2E}" type="parTrans" cxnId="{8B75900A-F64D-47BA-9122-D98E11C9C30C}">
      <dgm:prSet/>
      <dgm:spPr/>
      <dgm:t>
        <a:bodyPr/>
        <a:lstStyle/>
        <a:p>
          <a:endParaRPr lang="zh-CN" altLang="en-US"/>
        </a:p>
      </dgm:t>
    </dgm:pt>
    <dgm:pt modelId="{8D9B9157-AEBB-4CAA-B5B9-0B8B32AAC27A}" type="sibTrans" cxnId="{8B75900A-F64D-47BA-9122-D98E11C9C30C}">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378" custScaleY="9385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0266" custScaleY="113162">
        <dgm:presLayoutVars>
          <dgm:bulletEnabled val="1"/>
        </dgm:presLayoutVars>
      </dgm:prSet>
      <dgm:spPr/>
      <dgm:t>
        <a:bodyPr/>
        <a:lstStyle/>
        <a:p>
          <a:endParaRPr lang="zh-CN" altLang="en-US"/>
        </a:p>
      </dgm:t>
    </dgm:pt>
  </dgm:ptLst>
  <dgm:cxnLst>
    <dgm:cxn modelId="{1BD231FF-1B62-4297-ABFB-9FB7DDB3C25F}" type="presOf" srcId="{C7968268-A70C-4FC7-9390-1D7E8D71E497}" destId="{FDFBF808-E2F1-4485-A9CE-511DC2CD3A0F}" srcOrd="0" destOrd="7" presId="urn:microsoft.com/office/officeart/2005/8/layout/vList5"/>
    <dgm:cxn modelId="{C47E6F0A-C198-4EEA-8C1B-31D66B30DA12}" srcId="{05021A75-1E35-4623-872C-CEEBE7EDDAAB}" destId="{A0BACCF7-EDE7-41FA-A6B4-D72A06004393}" srcOrd="4" destOrd="0" parTransId="{7E7A963E-F225-4C42-BDFE-41B65748D93C}" sibTransId="{D5CA27A7-4878-40A0-BE28-5DEEEE63949D}"/>
    <dgm:cxn modelId="{07313FE6-B3A4-4F37-9193-84DFC93C95E7}" type="presOf" srcId="{E9896994-42A5-4920-8E9A-B55DD16AB9A5}" destId="{FDFBF808-E2F1-4485-A9CE-511DC2CD3A0F}" srcOrd="0" destOrd="3" presId="urn:microsoft.com/office/officeart/2005/8/layout/vList5"/>
    <dgm:cxn modelId="{44D81D93-9BD9-4089-8064-78F25CB5DA34}" type="presOf" srcId="{A0BACCF7-EDE7-41FA-A6B4-D72A06004393}" destId="{FDFBF808-E2F1-4485-A9CE-511DC2CD3A0F}" srcOrd="0" destOrd="4"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8B75900A-F64D-47BA-9122-D98E11C9C30C}" srcId="{05021A75-1E35-4623-872C-CEEBE7EDDAAB}" destId="{0CBAF663-3110-418E-98E7-C99FEDB4766B}" srcOrd="8" destOrd="0" parTransId="{DDEE59C1-7A17-4B10-A629-F5A86194EB2E}" sibTransId="{8D9B9157-AEBB-4CAA-B5B9-0B8B32AAC27A}"/>
    <dgm:cxn modelId="{E1ACE991-B4A1-421B-B19B-1CC781A79808}" srcId="{05021A75-1E35-4623-872C-CEEBE7EDDAAB}" destId="{11F4DEE2-8B2B-46CC-95D0-AC00240BB939}" srcOrd="5" destOrd="0" parTransId="{27998C5B-979D-4967-8CA7-AEBED9B82318}" sibTransId="{48AD9EFD-BC8A-4BD3-A7EC-77F3E993465F}"/>
    <dgm:cxn modelId="{98DB8D02-FF07-485A-835B-8BC2B5895BC5}" srcId="{05021A75-1E35-4623-872C-CEEBE7EDDAAB}" destId="{B56B8B80-022F-4687-8018-720B00F94ECA}" srcOrd="0" destOrd="0" parTransId="{EA1E7AE6-09F5-45B7-9892-2C7F4E75A1DB}" sibTransId="{9DFE73AD-1C5A-464A-8CE8-D6F18AFD8C2E}"/>
    <dgm:cxn modelId="{5B1E61F6-BFE8-4EE2-A14E-0FAA2E98D7D1}" type="presOf" srcId="{05021A75-1E35-4623-872C-CEEBE7EDDAAB}" destId="{2E0A93D8-C795-42BA-BF8A-37CE113AD113}" srcOrd="0" destOrd="0" presId="urn:microsoft.com/office/officeart/2005/8/layout/vList5"/>
    <dgm:cxn modelId="{B2716944-2780-4D07-AE58-0D95FA243F08}" type="presOf" srcId="{A460CF16-8285-4C3E-B552-4911DB646693}" destId="{67B0E45C-75D4-4FAF-B55A-5393B7772051}" srcOrd="0" destOrd="0" presId="urn:microsoft.com/office/officeart/2005/8/layout/vList5"/>
    <dgm:cxn modelId="{55F8585C-0C27-45E0-A96A-CC51FCE7A6F9}" type="presOf" srcId="{8F47988A-BD26-4769-8F5F-50EF9D4E22B7}" destId="{FDFBF808-E2F1-4485-A9CE-511DC2CD3A0F}" srcOrd="0" destOrd="2" presId="urn:microsoft.com/office/officeart/2005/8/layout/vList5"/>
    <dgm:cxn modelId="{65B39EC3-2F66-4473-91FC-FEF9C1FFB4EC}" type="presOf" srcId="{11F4DEE2-8B2B-46CC-95D0-AC00240BB939}" destId="{FDFBF808-E2F1-4485-A9CE-511DC2CD3A0F}" srcOrd="0" destOrd="5" presId="urn:microsoft.com/office/officeart/2005/8/layout/vList5"/>
    <dgm:cxn modelId="{A8222A67-A5D1-4B3B-83EB-36D520A50664}" srcId="{05021A75-1E35-4623-872C-CEEBE7EDDAAB}" destId="{C7968268-A70C-4FC7-9390-1D7E8D71E497}" srcOrd="7" destOrd="0" parTransId="{41FA3A3E-0759-4081-ACB9-28E6B1D11C2F}" sibTransId="{65EA97CC-1A85-43DC-90D5-4939675F812A}"/>
    <dgm:cxn modelId="{4534B59A-0FFF-4382-AFEA-AA0F08BC6EC5}" type="presOf" srcId="{0352B2CC-E97D-45D4-95D8-E442C140137C}" destId="{FDFBF808-E2F1-4485-A9CE-511DC2CD3A0F}" srcOrd="0" destOrd="1" presId="urn:microsoft.com/office/officeart/2005/8/layout/vList5"/>
    <dgm:cxn modelId="{B17F40EB-7B5C-434F-A99D-65CCCC51921C}" srcId="{05021A75-1E35-4623-872C-CEEBE7EDDAAB}" destId="{0352B2CC-E97D-45D4-95D8-E442C140137C}" srcOrd="1" destOrd="0" parTransId="{CF60DEA7-7B2B-42E9-9AC1-E48F0A66B634}" sibTransId="{6C13ED7C-EC73-4877-93C6-19D8BA4237A2}"/>
    <dgm:cxn modelId="{873D5C51-7166-489F-98D7-B780B45ACC04}" type="presOf" srcId="{0CBAF663-3110-418E-98E7-C99FEDB4766B}" destId="{FDFBF808-E2F1-4485-A9CE-511DC2CD3A0F}" srcOrd="0" destOrd="8" presId="urn:microsoft.com/office/officeart/2005/8/layout/vList5"/>
    <dgm:cxn modelId="{470C8390-BE9A-498F-A859-C1B4194F3C56}" type="presOf" srcId="{9AB7C1DD-4CF7-4B74-BA17-A31F7E99836F}" destId="{FDFBF808-E2F1-4485-A9CE-511DC2CD3A0F}" srcOrd="0" destOrd="6" presId="urn:microsoft.com/office/officeart/2005/8/layout/vList5"/>
    <dgm:cxn modelId="{7B6BD2AA-B041-42DB-9A35-FCF124DAE859}" srcId="{05021A75-1E35-4623-872C-CEEBE7EDDAAB}" destId="{E9896994-42A5-4920-8E9A-B55DD16AB9A5}" srcOrd="3" destOrd="0" parTransId="{10A27D3B-AD0E-467A-865F-C9066EB70B56}" sibTransId="{119D61F4-C1C5-4C34-A6B0-782E80B963D2}"/>
    <dgm:cxn modelId="{A5981E03-6E58-4BA8-AFA4-B4D14D6B8448}" srcId="{05021A75-1E35-4623-872C-CEEBE7EDDAAB}" destId="{9AB7C1DD-4CF7-4B74-BA17-A31F7E99836F}" srcOrd="6" destOrd="0" parTransId="{F9EE4578-2F28-4E19-BB55-BC59A50F9A7F}" sibTransId="{CCC35695-240E-4FFA-A9BF-EC4C0BFCED35}"/>
    <dgm:cxn modelId="{ACEBFF4B-EF9B-48FC-9AD4-DC9DF8A11C4C}" srcId="{05021A75-1E35-4623-872C-CEEBE7EDDAAB}" destId="{8F47988A-BD26-4769-8F5F-50EF9D4E22B7}" srcOrd="2" destOrd="0" parTransId="{A990456D-1576-4BE8-AD94-7B9F8B50A129}" sibTransId="{2726F10D-F998-4305-B96F-8C05B5835815}"/>
    <dgm:cxn modelId="{255A2AAE-3BE7-44A1-9C90-10712E96DB24}" type="presOf" srcId="{B56B8B80-022F-4687-8018-720B00F94ECA}" destId="{FDFBF808-E2F1-4485-A9CE-511DC2CD3A0F}" srcOrd="0" destOrd="0" presId="urn:microsoft.com/office/officeart/2005/8/layout/vList5"/>
    <dgm:cxn modelId="{668B39C2-7CEC-46AF-B6CD-DB639207673F}" type="presParOf" srcId="{67B0E45C-75D4-4FAF-B55A-5393B7772051}" destId="{0FA01ECE-F83B-4787-A4E6-97159FEAF9FF}" srcOrd="0" destOrd="0" presId="urn:microsoft.com/office/officeart/2005/8/layout/vList5"/>
    <dgm:cxn modelId="{FAF362EB-FED4-4358-BA61-B8B65233AA7F}" type="presParOf" srcId="{0FA01ECE-F83B-4787-A4E6-97159FEAF9FF}" destId="{2E0A93D8-C795-42BA-BF8A-37CE113AD113}" srcOrd="0" destOrd="0" presId="urn:microsoft.com/office/officeart/2005/8/layout/vList5"/>
    <dgm:cxn modelId="{D697E031-A6C0-4222-8B75-A22808E2408C}"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1.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simple1" qsCatId="simple" csTypeId="urn:microsoft.com/office/officeart/2005/8/colors/accent1_5" csCatId="accent1" phldr="1"/>
      <dgm:spPr/>
      <dgm:t>
        <a:bodyPr/>
        <a:lstStyle/>
        <a:p>
          <a:endParaRPr lang="zh-CN" altLang="en-US"/>
        </a:p>
      </dgm:t>
    </dgm:pt>
    <dgm:pt modelId="{E8440093-FB33-4DDB-9BF2-CBC15144F501}">
      <dgm:prSet phldrT="[文本]" custT="1"/>
      <dgm:spPr/>
      <dgm:t>
        <a:bodyPr/>
        <a:lstStyle/>
        <a:p>
          <a:r>
            <a:rPr lang="zh-CN" altLang="en-US" sz="4000" b="1" dirty="0" smtClean="0"/>
            <a:t>审核材料</a:t>
          </a:r>
        </a:p>
      </dgm:t>
    </dgm:pt>
    <dgm:pt modelId="{372569B9-C855-484C-AC09-2C32AC384C3F}" type="parTrans" cxnId="{8423B3F8-C9F0-4591-B364-ADB1138105ED}">
      <dgm:prSet/>
      <dgm:spPr/>
      <dgm:t>
        <a:bodyPr/>
        <a:lstStyle/>
        <a:p>
          <a:endParaRPr lang="zh-CN" altLang="en-US"/>
        </a:p>
      </dgm:t>
    </dgm:pt>
    <dgm:pt modelId="{B844108B-B0EC-4E30-8B5C-3D2BCB21BA5A}" type="sibTrans" cxnId="{8423B3F8-C9F0-4591-B364-ADB1138105ED}">
      <dgm:prSet/>
      <dgm:spPr/>
      <dgm:t>
        <a:bodyPr/>
        <a:lstStyle/>
        <a:p>
          <a:endParaRPr lang="zh-CN" altLang="en-US"/>
        </a:p>
      </dgm:t>
    </dgm:pt>
    <dgm:pt modelId="{9D58BECA-6DD5-461C-A8E8-C7E6CD3A1CC9}">
      <dgm:prSet phldrT="[文本]" custT="1"/>
      <dgm:spPr/>
      <dgm:t>
        <a:bodyPr/>
        <a:lstStyle/>
        <a:p>
          <a:r>
            <a:rPr lang="en-US" sz="1800" dirty="0" smtClean="0"/>
            <a:t>1</a:t>
          </a:r>
          <a:r>
            <a:rPr lang="zh-CN" sz="1800" dirty="0" smtClean="0"/>
            <a:t>、业务登记凭证；</a:t>
          </a:r>
          <a:endParaRPr lang="zh-CN" altLang="en-US" sz="1800" dirty="0"/>
        </a:p>
      </dgm:t>
    </dgm:pt>
    <dgm:pt modelId="{E41ADA70-A2C1-49C7-9EC3-FA02E7849A04}" type="parTrans" cxnId="{FFF4F98A-77AE-4A66-8039-9A943DEC7F96}">
      <dgm:prSet/>
      <dgm:spPr/>
      <dgm:t>
        <a:bodyPr/>
        <a:lstStyle/>
        <a:p>
          <a:endParaRPr lang="zh-CN" altLang="en-US"/>
        </a:p>
      </dgm:t>
    </dgm:pt>
    <dgm:pt modelId="{3A43FC50-9C76-499F-A0D9-3C792992F8B0}" type="sibTrans" cxnId="{FFF4F98A-77AE-4A66-8039-9A943DEC7F96}">
      <dgm:prSet/>
      <dgm:spPr/>
      <dgm:t>
        <a:bodyPr/>
        <a:lstStyle/>
        <a:p>
          <a:endParaRPr lang="zh-CN" altLang="en-US"/>
        </a:p>
      </dgm:t>
    </dgm:pt>
    <dgm:pt modelId="{A61FD049-45A2-4C3A-8CC5-E1B5141E3853}">
      <dgm:prSet phldrT="[文本]"/>
      <dgm:spPr/>
      <dgm:t>
        <a:bodyPr/>
        <a:lstStyle/>
        <a:p>
          <a:r>
            <a:rPr lang="zh-CN" altLang="en-US" b="1" dirty="0" smtClean="0"/>
            <a:t>审核及操作要点 </a:t>
          </a:r>
          <a:endParaRPr lang="zh-CN" dirty="0"/>
        </a:p>
      </dgm:t>
    </dgm:pt>
    <dgm:pt modelId="{8DA052A3-4721-4A62-BC32-0A4E1C6C207F}" type="parTrans" cxnId="{1FBCF594-B7B5-433D-8DFE-32D443E7C046}">
      <dgm:prSet/>
      <dgm:spPr/>
      <dgm:t>
        <a:bodyPr/>
        <a:lstStyle/>
        <a:p>
          <a:endParaRPr lang="zh-CN" altLang="en-US"/>
        </a:p>
      </dgm:t>
    </dgm:pt>
    <dgm:pt modelId="{283E96A4-C428-4E34-B84D-230104531B75}" type="sibTrans" cxnId="{1FBCF594-B7B5-433D-8DFE-32D443E7C046}">
      <dgm:prSet/>
      <dgm:spPr/>
      <dgm:t>
        <a:bodyPr/>
        <a:lstStyle/>
        <a:p>
          <a:endParaRPr lang="zh-CN" altLang="en-US"/>
        </a:p>
      </dgm:t>
    </dgm:pt>
    <dgm:pt modelId="{79144835-9238-403D-BF1A-97EEC13A2A46}">
      <dgm:prSet phldrT="[文本]" custT="1"/>
      <dgm:spPr/>
      <dgm:t>
        <a:bodyPr/>
        <a:lstStyle/>
        <a:p>
          <a:r>
            <a:rPr lang="en-US" sz="1600" dirty="0" smtClean="0"/>
            <a:t>1.</a:t>
          </a:r>
          <a:r>
            <a:rPr lang="zh-CN" sz="1600" dirty="0" smtClean="0"/>
            <a:t>银行应根据减资或清算流出控制信息表为申请主体办理资金汇出。银行或外汇局在备注栏中进行备注的，汇款银行应同时结合备注内容办理。</a:t>
          </a:r>
          <a:endParaRPr lang="zh-CN" altLang="en-US" sz="1600" dirty="0"/>
        </a:p>
      </dgm:t>
    </dgm:pt>
    <dgm:pt modelId="{DB6C397C-BCDE-4F14-8E59-B56742379E3C}" type="parTrans" cxnId="{B7BE66BE-7E73-403D-B3EA-2BAC26239478}">
      <dgm:prSet/>
      <dgm:spPr/>
      <dgm:t>
        <a:bodyPr/>
        <a:lstStyle/>
        <a:p>
          <a:endParaRPr lang="zh-CN" altLang="en-US"/>
        </a:p>
      </dgm:t>
    </dgm:pt>
    <dgm:pt modelId="{361DF857-7D92-465C-875F-940DF58E96CC}" type="sibTrans" cxnId="{B7BE66BE-7E73-403D-B3EA-2BAC26239478}">
      <dgm:prSet/>
      <dgm:spPr/>
      <dgm:t>
        <a:bodyPr/>
        <a:lstStyle/>
        <a:p>
          <a:endParaRPr lang="zh-CN" altLang="en-US"/>
        </a:p>
      </dgm:t>
    </dgm:pt>
    <dgm:pt modelId="{C043A99C-A10C-4629-BCB7-92031AA7286E}">
      <dgm:prSet custT="1"/>
      <dgm:spPr/>
      <dgm:t>
        <a:bodyPr/>
        <a:lstStyle/>
        <a:p>
          <a:r>
            <a:rPr lang="en-US" sz="1800" smtClean="0"/>
            <a:t>2</a:t>
          </a:r>
          <a:r>
            <a:rPr lang="zh-CN" sz="1800" smtClean="0"/>
            <a:t>、资本项目信息系统银行端中打印的减资或清算流出控制信息表。</a:t>
          </a:r>
          <a:endParaRPr lang="zh-CN" sz="1800"/>
        </a:p>
      </dgm:t>
    </dgm:pt>
    <dgm:pt modelId="{F96BF14E-E43A-4AA6-BA1A-2ACCBAFC7121}" type="parTrans" cxnId="{78D80A62-3834-4B16-B02D-961F59C3F557}">
      <dgm:prSet/>
      <dgm:spPr/>
      <dgm:t>
        <a:bodyPr/>
        <a:lstStyle/>
        <a:p>
          <a:endParaRPr lang="zh-CN" altLang="en-US"/>
        </a:p>
      </dgm:t>
    </dgm:pt>
    <dgm:pt modelId="{53789C6F-A9AF-41AA-B89F-4A474031E55C}" type="sibTrans" cxnId="{78D80A62-3834-4B16-B02D-961F59C3F557}">
      <dgm:prSet/>
      <dgm:spPr/>
      <dgm:t>
        <a:bodyPr/>
        <a:lstStyle/>
        <a:p>
          <a:endParaRPr lang="zh-CN" altLang="en-US"/>
        </a:p>
      </dgm:t>
    </dgm:pt>
    <dgm:pt modelId="{F731DEAF-C78F-491C-9A49-98CDA751A4CE}">
      <dgm:prSet custT="1"/>
      <dgm:spPr/>
      <dgm:t>
        <a:bodyPr/>
        <a:lstStyle/>
        <a:p>
          <a:r>
            <a:rPr lang="zh-CN" sz="1800" dirty="0" smtClean="0"/>
            <a:t>关注客户出除提交上述</a:t>
          </a:r>
          <a:r>
            <a:rPr lang="en-US" sz="1800" dirty="0" smtClean="0"/>
            <a:t>1-2</a:t>
          </a:r>
          <a:r>
            <a:rPr lang="zh-CN" sz="1800" dirty="0" smtClean="0"/>
            <a:t>材料外，还应审核清算、减资所得资金来源及所涉外商投资企业生产经营情况。</a:t>
          </a:r>
          <a:endParaRPr lang="zh-CN" sz="1800" dirty="0"/>
        </a:p>
      </dgm:t>
    </dgm:pt>
    <dgm:pt modelId="{DB1DC21F-B544-45D5-8210-887C586D58EA}" type="parTrans" cxnId="{374478F1-CC5E-48EF-8C25-17D570EFB0A9}">
      <dgm:prSet/>
      <dgm:spPr/>
      <dgm:t>
        <a:bodyPr/>
        <a:lstStyle/>
        <a:p>
          <a:endParaRPr lang="zh-CN" altLang="en-US"/>
        </a:p>
      </dgm:t>
    </dgm:pt>
    <dgm:pt modelId="{7C61EB64-01C6-4463-97F4-9DCCCDA00B91}" type="sibTrans" cxnId="{374478F1-CC5E-48EF-8C25-17D570EFB0A9}">
      <dgm:prSet/>
      <dgm:spPr/>
      <dgm:t>
        <a:bodyPr/>
        <a:lstStyle/>
        <a:p>
          <a:endParaRPr lang="zh-CN" altLang="en-US"/>
        </a:p>
      </dgm:t>
    </dgm:pt>
    <dgm:pt modelId="{30A4FE88-6A2B-4774-B6BA-9BDB1EB66D5D}">
      <dgm:prSet custT="1"/>
      <dgm:spPr/>
      <dgm:t>
        <a:bodyPr/>
        <a:lstStyle/>
        <a:p>
          <a:r>
            <a:rPr lang="en-US" sz="1600" smtClean="0"/>
            <a:t>2.</a:t>
          </a:r>
          <a:r>
            <a:rPr lang="zh-CN" sz="1600" smtClean="0"/>
            <a:t>银行应在业务办理后及时完成国际收支申报，在“外汇局批件号</a:t>
          </a:r>
          <a:r>
            <a:rPr lang="en-US" sz="1600" smtClean="0"/>
            <a:t>/</a:t>
          </a:r>
          <a:r>
            <a:rPr lang="zh-CN" sz="1600" smtClean="0"/>
            <a:t>备案表号</a:t>
          </a:r>
          <a:r>
            <a:rPr lang="en-US" sz="1600" smtClean="0"/>
            <a:t>/</a:t>
          </a:r>
          <a:r>
            <a:rPr lang="zh-CN" sz="1600" smtClean="0"/>
            <a:t>业务编号”栏位输入《业务登记凭证》上的位业务编号。</a:t>
          </a:r>
          <a:endParaRPr lang="zh-CN" sz="1600"/>
        </a:p>
      </dgm:t>
    </dgm:pt>
    <dgm:pt modelId="{612EFC52-BFBC-45F5-941E-5CBB84D76AFA}" type="parTrans" cxnId="{11E0C869-50C7-4659-84EF-B7DEFB02661C}">
      <dgm:prSet/>
      <dgm:spPr/>
      <dgm:t>
        <a:bodyPr/>
        <a:lstStyle/>
        <a:p>
          <a:endParaRPr lang="zh-CN" altLang="en-US"/>
        </a:p>
      </dgm:t>
    </dgm:pt>
    <dgm:pt modelId="{C89CFB60-2CEA-48CF-A1EF-E916E830591A}" type="sibTrans" cxnId="{11E0C869-50C7-4659-84EF-B7DEFB02661C}">
      <dgm:prSet/>
      <dgm:spPr/>
      <dgm:t>
        <a:bodyPr/>
        <a:lstStyle/>
        <a:p>
          <a:endParaRPr lang="zh-CN" altLang="en-US"/>
        </a:p>
      </dgm:t>
    </dgm:pt>
    <dgm:pt modelId="{746F23EC-D7BF-4DF2-929B-6D51BEBEC7D4}">
      <dgm:prSet custT="1"/>
      <dgm:spPr/>
      <dgm:t>
        <a:bodyPr/>
        <a:lstStyle/>
        <a:p>
          <a:r>
            <a:rPr lang="en-US" sz="1600" dirty="0" smtClean="0"/>
            <a:t>3.</a:t>
          </a:r>
          <a:r>
            <a:rPr lang="zh-CN" sz="1600" dirty="0" smtClean="0"/>
            <a:t>银行应根据减资或清算流出控制信息表为申请主体办理资金汇出。银行在备注栏中进行备注的，汇款银行应同时结合备注内容办理。</a:t>
          </a:r>
          <a:endParaRPr lang="zh-CN" sz="1600" dirty="0"/>
        </a:p>
      </dgm:t>
    </dgm:pt>
    <dgm:pt modelId="{1225EC16-D19E-44AA-8BA6-8164D1285222}" type="parTrans" cxnId="{A428E72A-9D0B-4B29-9E6B-4AB827E51249}">
      <dgm:prSet/>
      <dgm:spPr/>
      <dgm:t>
        <a:bodyPr/>
        <a:lstStyle/>
        <a:p>
          <a:endParaRPr lang="zh-CN" altLang="en-US"/>
        </a:p>
      </dgm:t>
    </dgm:pt>
    <dgm:pt modelId="{A48D49B2-B603-4285-A80F-8CB7FD4B057A}" type="sibTrans" cxnId="{A428E72A-9D0B-4B29-9E6B-4AB827E51249}">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EC87BD39-88E8-46BE-AC54-0747A81BD98E}" type="pres">
      <dgm:prSet presAssocID="{E8440093-FB33-4DDB-9BF2-CBC15144F501}" presName="linNode" presStyleCnt="0"/>
      <dgm:spPr/>
      <dgm:t>
        <a:bodyPr/>
        <a:lstStyle/>
        <a:p>
          <a:endParaRPr lang="zh-CN" altLang="en-US"/>
        </a:p>
      </dgm:t>
    </dgm:pt>
    <dgm:pt modelId="{52720201-2F2E-453A-BCC4-897212CE0659}" type="pres">
      <dgm:prSet presAssocID="{E8440093-FB33-4DDB-9BF2-CBC15144F501}" presName="parentText" presStyleLbl="node1" presStyleIdx="0" presStyleCnt="2" custScaleX="47870">
        <dgm:presLayoutVars>
          <dgm:chMax val="1"/>
          <dgm:bulletEnabled val="1"/>
        </dgm:presLayoutVars>
      </dgm:prSet>
      <dgm:spPr/>
      <dgm:t>
        <a:bodyPr/>
        <a:lstStyle/>
        <a:p>
          <a:endParaRPr lang="zh-CN" altLang="en-US"/>
        </a:p>
      </dgm:t>
    </dgm:pt>
    <dgm:pt modelId="{49A3D1C9-46FA-42DB-81DF-D96EDEA0791A}" type="pres">
      <dgm:prSet presAssocID="{E8440093-FB33-4DDB-9BF2-CBC15144F501}" presName="descendantText" presStyleLbl="alignAccFollowNode1" presStyleIdx="0" presStyleCnt="2" custScaleX="122400" custScaleY="111716">
        <dgm:presLayoutVars>
          <dgm:bulletEnabled val="1"/>
        </dgm:presLayoutVars>
      </dgm:prSet>
      <dgm:spPr/>
      <dgm:t>
        <a:bodyPr/>
        <a:lstStyle/>
        <a:p>
          <a:endParaRPr lang="zh-CN" altLang="en-US"/>
        </a:p>
      </dgm:t>
    </dgm:pt>
    <dgm:pt modelId="{2D08D7F5-7D7F-460E-8430-AB97BD046558}" type="pres">
      <dgm:prSet presAssocID="{B844108B-B0EC-4E30-8B5C-3D2BCB21BA5A}" presName="sp" presStyleCnt="0"/>
      <dgm:spPr/>
      <dgm:t>
        <a:bodyPr/>
        <a:lstStyle/>
        <a:p>
          <a:endParaRPr lang="zh-CN" altLang="en-US"/>
        </a:p>
      </dgm:t>
    </dgm:pt>
    <dgm:pt modelId="{B86B6833-3DB3-41F7-9580-1049B753915E}" type="pres">
      <dgm:prSet presAssocID="{A61FD049-45A2-4C3A-8CC5-E1B5141E3853}" presName="linNode" presStyleCnt="0"/>
      <dgm:spPr/>
      <dgm:t>
        <a:bodyPr/>
        <a:lstStyle/>
        <a:p>
          <a:endParaRPr lang="zh-CN" altLang="en-US"/>
        </a:p>
      </dgm:t>
    </dgm:pt>
    <dgm:pt modelId="{2AC543CE-C149-4AC5-B9A7-4034296C9CB5}" type="pres">
      <dgm:prSet presAssocID="{A61FD049-45A2-4C3A-8CC5-E1B5141E3853}" presName="parentText" presStyleLbl="node1" presStyleIdx="1" presStyleCnt="2" custScaleX="47870">
        <dgm:presLayoutVars>
          <dgm:chMax val="1"/>
          <dgm:bulletEnabled val="1"/>
        </dgm:presLayoutVars>
      </dgm:prSet>
      <dgm:spPr/>
      <dgm:t>
        <a:bodyPr/>
        <a:lstStyle/>
        <a:p>
          <a:endParaRPr lang="zh-CN" altLang="en-US"/>
        </a:p>
      </dgm:t>
    </dgm:pt>
    <dgm:pt modelId="{45662D3F-B12A-473C-A128-416309ABA32C}" type="pres">
      <dgm:prSet presAssocID="{A61FD049-45A2-4C3A-8CC5-E1B5141E3853}" presName="descendantText" presStyleLbl="alignAccFollowNode1" presStyleIdx="1" presStyleCnt="2" custScaleX="122400">
        <dgm:presLayoutVars>
          <dgm:bulletEnabled val="1"/>
        </dgm:presLayoutVars>
      </dgm:prSet>
      <dgm:spPr/>
      <dgm:t>
        <a:bodyPr/>
        <a:lstStyle/>
        <a:p>
          <a:endParaRPr lang="zh-CN" altLang="en-US"/>
        </a:p>
      </dgm:t>
    </dgm:pt>
  </dgm:ptLst>
  <dgm:cxnLst>
    <dgm:cxn modelId="{374478F1-CC5E-48EF-8C25-17D570EFB0A9}" srcId="{E8440093-FB33-4DDB-9BF2-CBC15144F501}" destId="{F731DEAF-C78F-491C-9A49-98CDA751A4CE}" srcOrd="2" destOrd="0" parTransId="{DB1DC21F-B544-45D5-8210-887C586D58EA}" sibTransId="{7C61EB64-01C6-4463-97F4-9DCCCDA00B91}"/>
    <dgm:cxn modelId="{9B53A074-5330-4040-909E-115DAD6784FD}" type="presOf" srcId="{A61FD049-45A2-4C3A-8CC5-E1B5141E3853}" destId="{2AC543CE-C149-4AC5-B9A7-4034296C9CB5}" srcOrd="0" destOrd="0" presId="urn:microsoft.com/office/officeart/2005/8/layout/vList5"/>
    <dgm:cxn modelId="{8423B3F8-C9F0-4591-B364-ADB1138105ED}" srcId="{A460CF16-8285-4C3E-B552-4911DB646693}" destId="{E8440093-FB33-4DDB-9BF2-CBC15144F501}" srcOrd="0" destOrd="0" parTransId="{372569B9-C855-484C-AC09-2C32AC384C3F}" sibTransId="{B844108B-B0EC-4E30-8B5C-3D2BCB21BA5A}"/>
    <dgm:cxn modelId="{B54FA002-EF40-4618-B4A4-E65A476D5968}" type="presOf" srcId="{C043A99C-A10C-4629-BCB7-92031AA7286E}" destId="{49A3D1C9-46FA-42DB-81DF-D96EDEA0791A}" srcOrd="0" destOrd="1" presId="urn:microsoft.com/office/officeart/2005/8/layout/vList5"/>
    <dgm:cxn modelId="{B7BE66BE-7E73-403D-B3EA-2BAC26239478}" srcId="{A61FD049-45A2-4C3A-8CC5-E1B5141E3853}" destId="{79144835-9238-403D-BF1A-97EEC13A2A46}" srcOrd="0" destOrd="0" parTransId="{DB6C397C-BCDE-4F14-8E59-B56742379E3C}" sibTransId="{361DF857-7D92-465C-875F-940DF58E96CC}"/>
    <dgm:cxn modelId="{0B4A8851-D836-4954-BBE5-6930F25E9DAC}" type="presOf" srcId="{746F23EC-D7BF-4DF2-929B-6D51BEBEC7D4}" destId="{45662D3F-B12A-473C-A128-416309ABA32C}" srcOrd="0" destOrd="2" presId="urn:microsoft.com/office/officeart/2005/8/layout/vList5"/>
    <dgm:cxn modelId="{A428E72A-9D0B-4B29-9E6B-4AB827E51249}" srcId="{A61FD049-45A2-4C3A-8CC5-E1B5141E3853}" destId="{746F23EC-D7BF-4DF2-929B-6D51BEBEC7D4}" srcOrd="2" destOrd="0" parTransId="{1225EC16-D19E-44AA-8BA6-8164D1285222}" sibTransId="{A48D49B2-B603-4285-A80F-8CB7FD4B057A}"/>
    <dgm:cxn modelId="{C17A94AB-2AFE-4E40-95CA-DD062B62336F}" type="presOf" srcId="{A460CF16-8285-4C3E-B552-4911DB646693}" destId="{67B0E45C-75D4-4FAF-B55A-5393B7772051}" srcOrd="0" destOrd="0" presId="urn:microsoft.com/office/officeart/2005/8/layout/vList5"/>
    <dgm:cxn modelId="{78D80A62-3834-4B16-B02D-961F59C3F557}" srcId="{E8440093-FB33-4DDB-9BF2-CBC15144F501}" destId="{C043A99C-A10C-4629-BCB7-92031AA7286E}" srcOrd="1" destOrd="0" parTransId="{F96BF14E-E43A-4AA6-BA1A-2ACCBAFC7121}" sibTransId="{53789C6F-A9AF-41AA-B89F-4A474031E55C}"/>
    <dgm:cxn modelId="{B2E3F0D2-C7D6-4840-BAC7-EE5C0AA5AD35}" type="presOf" srcId="{9D58BECA-6DD5-461C-A8E8-C7E6CD3A1CC9}" destId="{49A3D1C9-46FA-42DB-81DF-D96EDEA0791A}" srcOrd="0" destOrd="0" presId="urn:microsoft.com/office/officeart/2005/8/layout/vList5"/>
    <dgm:cxn modelId="{E071D4A2-C7A0-4865-A124-932CCB152D59}" type="presOf" srcId="{E8440093-FB33-4DDB-9BF2-CBC15144F501}" destId="{52720201-2F2E-453A-BCC4-897212CE0659}" srcOrd="0" destOrd="0" presId="urn:microsoft.com/office/officeart/2005/8/layout/vList5"/>
    <dgm:cxn modelId="{1FBCF594-B7B5-433D-8DFE-32D443E7C046}" srcId="{A460CF16-8285-4C3E-B552-4911DB646693}" destId="{A61FD049-45A2-4C3A-8CC5-E1B5141E3853}" srcOrd="1" destOrd="0" parTransId="{8DA052A3-4721-4A62-BC32-0A4E1C6C207F}" sibTransId="{283E96A4-C428-4E34-B84D-230104531B75}"/>
    <dgm:cxn modelId="{81138865-04F7-4221-95E5-32569CDF2115}" type="presOf" srcId="{79144835-9238-403D-BF1A-97EEC13A2A46}" destId="{45662D3F-B12A-473C-A128-416309ABA32C}" srcOrd="0" destOrd="0" presId="urn:microsoft.com/office/officeart/2005/8/layout/vList5"/>
    <dgm:cxn modelId="{11E0C869-50C7-4659-84EF-B7DEFB02661C}" srcId="{A61FD049-45A2-4C3A-8CC5-E1B5141E3853}" destId="{30A4FE88-6A2B-4774-B6BA-9BDB1EB66D5D}" srcOrd="1" destOrd="0" parTransId="{612EFC52-BFBC-45F5-941E-5CBB84D76AFA}" sibTransId="{C89CFB60-2CEA-48CF-A1EF-E916E830591A}"/>
    <dgm:cxn modelId="{FFF4F98A-77AE-4A66-8039-9A943DEC7F96}" srcId="{E8440093-FB33-4DDB-9BF2-CBC15144F501}" destId="{9D58BECA-6DD5-461C-A8E8-C7E6CD3A1CC9}" srcOrd="0" destOrd="0" parTransId="{E41ADA70-A2C1-49C7-9EC3-FA02E7849A04}" sibTransId="{3A43FC50-9C76-499F-A0D9-3C792992F8B0}"/>
    <dgm:cxn modelId="{A3D8B920-8D9D-4F2B-B25A-648200A1355B}" type="presOf" srcId="{30A4FE88-6A2B-4774-B6BA-9BDB1EB66D5D}" destId="{45662D3F-B12A-473C-A128-416309ABA32C}" srcOrd="0" destOrd="1" presId="urn:microsoft.com/office/officeart/2005/8/layout/vList5"/>
    <dgm:cxn modelId="{A0564450-E710-4D49-9943-948BBAD9CC81}" type="presOf" srcId="{F731DEAF-C78F-491C-9A49-98CDA751A4CE}" destId="{49A3D1C9-46FA-42DB-81DF-D96EDEA0791A}" srcOrd="0" destOrd="2" presId="urn:microsoft.com/office/officeart/2005/8/layout/vList5"/>
    <dgm:cxn modelId="{0A2A6B6D-9D82-4964-A85F-801530AC7045}" type="presParOf" srcId="{67B0E45C-75D4-4FAF-B55A-5393B7772051}" destId="{EC87BD39-88E8-46BE-AC54-0747A81BD98E}" srcOrd="0" destOrd="0" presId="urn:microsoft.com/office/officeart/2005/8/layout/vList5"/>
    <dgm:cxn modelId="{DE64A547-7C50-4E15-8DA1-050B6F45DF92}" type="presParOf" srcId="{EC87BD39-88E8-46BE-AC54-0747A81BD98E}" destId="{52720201-2F2E-453A-BCC4-897212CE0659}" srcOrd="0" destOrd="0" presId="urn:microsoft.com/office/officeart/2005/8/layout/vList5"/>
    <dgm:cxn modelId="{C431F8C4-9BFD-49CA-8B7E-639596C4A5BA}" type="presParOf" srcId="{EC87BD39-88E8-46BE-AC54-0747A81BD98E}" destId="{49A3D1C9-46FA-42DB-81DF-D96EDEA0791A}" srcOrd="1" destOrd="0" presId="urn:microsoft.com/office/officeart/2005/8/layout/vList5"/>
    <dgm:cxn modelId="{CF3E0BFC-AB27-4635-8F99-C135BCF33438}" type="presParOf" srcId="{67B0E45C-75D4-4FAF-B55A-5393B7772051}" destId="{2D08D7F5-7D7F-460E-8430-AB97BD046558}" srcOrd="1" destOrd="0" presId="urn:microsoft.com/office/officeart/2005/8/layout/vList5"/>
    <dgm:cxn modelId="{5BD86FB5-793E-4D90-8C62-9DF4497658A8}" type="presParOf" srcId="{67B0E45C-75D4-4FAF-B55A-5393B7772051}" destId="{B86B6833-3DB3-41F7-9580-1049B753915E}" srcOrd="2" destOrd="0" presId="urn:microsoft.com/office/officeart/2005/8/layout/vList5"/>
    <dgm:cxn modelId="{E2274A89-E5DD-465B-AB5F-7282206EDAFB}" type="presParOf" srcId="{B86B6833-3DB3-41F7-9580-1049B753915E}" destId="{2AC543CE-C149-4AC5-B9A7-4034296C9CB5}" srcOrd="0" destOrd="0" presId="urn:microsoft.com/office/officeart/2005/8/layout/vList5"/>
    <dgm:cxn modelId="{1D852858-211C-45EA-ABD8-49C48DC74380}" type="presParOf" srcId="{B86B6833-3DB3-41F7-9580-1049B753915E}" destId="{45662D3F-B12A-473C-A128-416309ABA32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2.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simple1" qsCatId="simple" csTypeId="urn:microsoft.com/office/officeart/2005/8/colors/accent1_5" csCatId="accent1" phldr="1"/>
      <dgm:spPr/>
      <dgm:t>
        <a:bodyPr/>
        <a:lstStyle/>
        <a:p>
          <a:endParaRPr lang="zh-CN" altLang="en-US"/>
        </a:p>
      </dgm:t>
    </dgm:pt>
    <dgm:pt modelId="{E8440093-FB33-4DDB-9BF2-CBC15144F501}">
      <dgm:prSet phldrT="[文本]" custT="1"/>
      <dgm:spPr/>
      <dgm:t>
        <a:bodyPr/>
        <a:lstStyle/>
        <a:p>
          <a:r>
            <a:rPr lang="zh-CN" altLang="en-US" sz="4000" b="1" dirty="0" smtClean="0"/>
            <a:t>审核材料</a:t>
          </a:r>
        </a:p>
      </dgm:t>
    </dgm:pt>
    <dgm:pt modelId="{372569B9-C855-484C-AC09-2C32AC384C3F}" type="parTrans" cxnId="{8423B3F8-C9F0-4591-B364-ADB1138105ED}">
      <dgm:prSet/>
      <dgm:spPr/>
      <dgm:t>
        <a:bodyPr/>
        <a:lstStyle/>
        <a:p>
          <a:endParaRPr lang="zh-CN" altLang="en-US"/>
        </a:p>
      </dgm:t>
    </dgm:pt>
    <dgm:pt modelId="{B844108B-B0EC-4E30-8B5C-3D2BCB21BA5A}" type="sibTrans" cxnId="{8423B3F8-C9F0-4591-B364-ADB1138105ED}">
      <dgm:prSet/>
      <dgm:spPr/>
      <dgm:t>
        <a:bodyPr/>
        <a:lstStyle/>
        <a:p>
          <a:endParaRPr lang="zh-CN" altLang="en-US"/>
        </a:p>
      </dgm:t>
    </dgm:pt>
    <dgm:pt modelId="{9D58BECA-6DD5-461C-A8E8-C7E6CD3A1CC9}">
      <dgm:prSet phldrT="[文本]" custT="1"/>
      <dgm:spPr/>
      <dgm:t>
        <a:bodyPr/>
        <a:lstStyle/>
        <a:p>
          <a:r>
            <a:rPr lang="en-US" sz="1800" smtClean="0"/>
            <a:t>1</a:t>
          </a:r>
          <a:r>
            <a:rPr lang="zh-CN" sz="1800" smtClean="0"/>
            <a:t>、业务登记凭证</a:t>
          </a:r>
          <a:r>
            <a:rPr lang="en-US" sz="1800" smtClean="0"/>
            <a:t>;</a:t>
          </a:r>
          <a:endParaRPr lang="zh-CN" altLang="en-US" sz="1800" dirty="0"/>
        </a:p>
      </dgm:t>
    </dgm:pt>
    <dgm:pt modelId="{E41ADA70-A2C1-49C7-9EC3-FA02E7849A04}" type="parTrans" cxnId="{FFF4F98A-77AE-4A66-8039-9A943DEC7F96}">
      <dgm:prSet/>
      <dgm:spPr/>
      <dgm:t>
        <a:bodyPr/>
        <a:lstStyle/>
        <a:p>
          <a:endParaRPr lang="zh-CN" altLang="en-US"/>
        </a:p>
      </dgm:t>
    </dgm:pt>
    <dgm:pt modelId="{3A43FC50-9C76-499F-A0D9-3C792992F8B0}" type="sibTrans" cxnId="{FFF4F98A-77AE-4A66-8039-9A943DEC7F96}">
      <dgm:prSet/>
      <dgm:spPr/>
      <dgm:t>
        <a:bodyPr/>
        <a:lstStyle/>
        <a:p>
          <a:endParaRPr lang="zh-CN" altLang="en-US"/>
        </a:p>
      </dgm:t>
    </dgm:pt>
    <dgm:pt modelId="{A61FD049-45A2-4C3A-8CC5-E1B5141E3853}">
      <dgm:prSet phldrT="[文本]"/>
      <dgm:spPr/>
      <dgm:t>
        <a:bodyPr/>
        <a:lstStyle/>
        <a:p>
          <a:r>
            <a:rPr lang="zh-CN" altLang="en-US" b="1" dirty="0" smtClean="0"/>
            <a:t>审核及操作要点 </a:t>
          </a:r>
          <a:endParaRPr lang="zh-CN" dirty="0"/>
        </a:p>
      </dgm:t>
    </dgm:pt>
    <dgm:pt modelId="{8DA052A3-4721-4A62-BC32-0A4E1C6C207F}" type="parTrans" cxnId="{1FBCF594-B7B5-433D-8DFE-32D443E7C046}">
      <dgm:prSet/>
      <dgm:spPr/>
      <dgm:t>
        <a:bodyPr/>
        <a:lstStyle/>
        <a:p>
          <a:endParaRPr lang="zh-CN" altLang="en-US"/>
        </a:p>
      </dgm:t>
    </dgm:pt>
    <dgm:pt modelId="{283E96A4-C428-4E34-B84D-230104531B75}" type="sibTrans" cxnId="{1FBCF594-B7B5-433D-8DFE-32D443E7C046}">
      <dgm:prSet/>
      <dgm:spPr/>
      <dgm:t>
        <a:bodyPr/>
        <a:lstStyle/>
        <a:p>
          <a:endParaRPr lang="zh-CN" altLang="en-US"/>
        </a:p>
      </dgm:t>
    </dgm:pt>
    <dgm:pt modelId="{79144835-9238-403D-BF1A-97EEC13A2A46}">
      <dgm:prSet phldrT="[文本]" custT="1"/>
      <dgm:spPr/>
      <dgm:t>
        <a:bodyPr/>
        <a:lstStyle/>
        <a:p>
          <a:r>
            <a:rPr lang="en-US" sz="1600" smtClean="0"/>
            <a:t>1.</a:t>
          </a:r>
          <a:r>
            <a:rPr lang="zh-CN" sz="1600" smtClean="0"/>
            <a:t>银行应根据股权转让流出控制信息表为申请主体办理资金汇出。银行或外汇局在备注栏中进行备注的，汇款银行应同时结合备注内容办理。银行应在业务办理后及时完成国际收支申报，在“外汇局批件号</a:t>
          </a:r>
          <a:r>
            <a:rPr lang="en-US" sz="1600" smtClean="0"/>
            <a:t>/</a:t>
          </a:r>
          <a:r>
            <a:rPr lang="zh-CN" sz="1600" smtClean="0"/>
            <a:t>备案表号</a:t>
          </a:r>
          <a:r>
            <a:rPr lang="en-US" sz="1600" smtClean="0"/>
            <a:t>/</a:t>
          </a:r>
          <a:r>
            <a:rPr lang="zh-CN" sz="1600" smtClean="0"/>
            <a:t>业务编号”栏位输入《业务登记凭证》上的</a:t>
          </a:r>
          <a:r>
            <a:rPr lang="en-US" sz="1600" smtClean="0"/>
            <a:t>20</a:t>
          </a:r>
          <a:r>
            <a:rPr lang="zh-CN" sz="1600" smtClean="0"/>
            <a:t>位业务编号。</a:t>
          </a:r>
          <a:endParaRPr lang="zh-CN" altLang="en-US" sz="1600" dirty="0"/>
        </a:p>
      </dgm:t>
    </dgm:pt>
    <dgm:pt modelId="{DB6C397C-BCDE-4F14-8E59-B56742379E3C}" type="parTrans" cxnId="{B7BE66BE-7E73-403D-B3EA-2BAC26239478}">
      <dgm:prSet/>
      <dgm:spPr/>
      <dgm:t>
        <a:bodyPr/>
        <a:lstStyle/>
        <a:p>
          <a:endParaRPr lang="zh-CN" altLang="en-US"/>
        </a:p>
      </dgm:t>
    </dgm:pt>
    <dgm:pt modelId="{361DF857-7D92-465C-875F-940DF58E96CC}" type="sibTrans" cxnId="{B7BE66BE-7E73-403D-B3EA-2BAC26239478}">
      <dgm:prSet/>
      <dgm:spPr/>
      <dgm:t>
        <a:bodyPr/>
        <a:lstStyle/>
        <a:p>
          <a:endParaRPr lang="zh-CN" altLang="en-US"/>
        </a:p>
      </dgm:t>
    </dgm:pt>
    <dgm:pt modelId="{0E47B63C-92F4-48A3-BE99-579AAB1E7598}">
      <dgm:prSet custT="1"/>
      <dgm:spPr/>
      <dgm:t>
        <a:bodyPr/>
        <a:lstStyle/>
        <a:p>
          <a:r>
            <a:rPr lang="en-US" sz="1800" smtClean="0"/>
            <a:t>2</a:t>
          </a:r>
          <a:r>
            <a:rPr lang="zh-CN" sz="1800" smtClean="0"/>
            <a:t>、资本项目信息系统银行端中打印的股权转让流出控制信息表。</a:t>
          </a:r>
          <a:endParaRPr lang="zh-CN" sz="1800"/>
        </a:p>
      </dgm:t>
    </dgm:pt>
    <dgm:pt modelId="{B8B07686-61EE-45F8-A4B6-7FA55F0237FA}" type="parTrans" cxnId="{266F26F5-C34B-4F5C-B662-C4DCC4A493B4}">
      <dgm:prSet/>
      <dgm:spPr/>
      <dgm:t>
        <a:bodyPr/>
        <a:lstStyle/>
        <a:p>
          <a:endParaRPr lang="zh-CN" altLang="en-US"/>
        </a:p>
      </dgm:t>
    </dgm:pt>
    <dgm:pt modelId="{811EC022-F27B-4B32-8364-1F77A22FFF96}" type="sibTrans" cxnId="{266F26F5-C34B-4F5C-B662-C4DCC4A493B4}">
      <dgm:prSet/>
      <dgm:spPr/>
      <dgm:t>
        <a:bodyPr/>
        <a:lstStyle/>
        <a:p>
          <a:endParaRPr lang="zh-CN" altLang="en-US"/>
        </a:p>
      </dgm:t>
    </dgm:pt>
    <dgm:pt modelId="{CBA75683-C52E-4C4C-AFB5-1479AF234B00}">
      <dgm:prSet custT="1"/>
      <dgm:spPr/>
      <dgm:t>
        <a:bodyPr/>
        <a:lstStyle/>
        <a:p>
          <a:r>
            <a:rPr lang="zh-CN" sz="1800" dirty="0" smtClean="0"/>
            <a:t>关注客户除提交上述</a:t>
          </a:r>
          <a:r>
            <a:rPr lang="en-US" sz="1800" dirty="0" smtClean="0"/>
            <a:t>1-2</a:t>
          </a:r>
          <a:r>
            <a:rPr lang="zh-CN" sz="1800" dirty="0" smtClean="0"/>
            <a:t>材料外，还应审核企业资本金、外债资金使用情况、企业目前外国投资者实际控制人情况，境内收购主体成立时间，实际控制人，收购资金来源等。</a:t>
          </a:r>
          <a:endParaRPr lang="zh-CN" sz="1800" dirty="0"/>
        </a:p>
      </dgm:t>
    </dgm:pt>
    <dgm:pt modelId="{EE8DBCA6-D871-4EA9-98BC-91B05A8B94F3}" type="parTrans" cxnId="{35E663FA-5851-4CBB-B3CE-7FE0994B00FD}">
      <dgm:prSet/>
      <dgm:spPr/>
      <dgm:t>
        <a:bodyPr/>
        <a:lstStyle/>
        <a:p>
          <a:endParaRPr lang="zh-CN" altLang="en-US"/>
        </a:p>
      </dgm:t>
    </dgm:pt>
    <dgm:pt modelId="{13CD4EA5-EC48-4E04-BE26-FC55955A83AB}" type="sibTrans" cxnId="{35E663FA-5851-4CBB-B3CE-7FE0994B00FD}">
      <dgm:prSet/>
      <dgm:spPr/>
      <dgm:t>
        <a:bodyPr/>
        <a:lstStyle/>
        <a:p>
          <a:endParaRPr lang="zh-CN" altLang="en-US"/>
        </a:p>
      </dgm:t>
    </dgm:pt>
    <dgm:pt modelId="{9BE80040-EEB5-4D64-8054-4F81DEF9E5F0}">
      <dgm:prSet custT="1"/>
      <dgm:spPr/>
      <dgm:t>
        <a:bodyPr/>
        <a:lstStyle/>
        <a:p>
          <a:r>
            <a:rPr lang="en-US" sz="1600" dirty="0" smtClean="0"/>
            <a:t>2.</a:t>
          </a:r>
          <a:r>
            <a:rPr lang="zh-CN" sz="1600" dirty="0" smtClean="0"/>
            <a:t>银行应根据股权转让流出控制信息表为申请主体办理资金汇出。银行在备注栏中进行备注的，汇款银行应结合备注内容办理。</a:t>
          </a:r>
          <a:endParaRPr lang="zh-CN" sz="1600" dirty="0"/>
        </a:p>
      </dgm:t>
    </dgm:pt>
    <dgm:pt modelId="{2661B285-159D-4CA3-ADD3-1C5537014753}" type="parTrans" cxnId="{7745064D-7209-4B7A-9602-956BD3DF77CC}">
      <dgm:prSet/>
      <dgm:spPr/>
      <dgm:t>
        <a:bodyPr/>
        <a:lstStyle/>
        <a:p>
          <a:endParaRPr lang="zh-CN" altLang="en-US"/>
        </a:p>
      </dgm:t>
    </dgm:pt>
    <dgm:pt modelId="{DF89CB75-54CF-4E6A-8285-F0CD289F9244}" type="sibTrans" cxnId="{7745064D-7209-4B7A-9602-956BD3DF77CC}">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EC87BD39-88E8-46BE-AC54-0747A81BD98E}" type="pres">
      <dgm:prSet presAssocID="{E8440093-FB33-4DDB-9BF2-CBC15144F501}" presName="linNode" presStyleCnt="0"/>
      <dgm:spPr/>
      <dgm:t>
        <a:bodyPr/>
        <a:lstStyle/>
        <a:p>
          <a:endParaRPr lang="zh-CN" altLang="en-US"/>
        </a:p>
      </dgm:t>
    </dgm:pt>
    <dgm:pt modelId="{52720201-2F2E-453A-BCC4-897212CE0659}" type="pres">
      <dgm:prSet presAssocID="{E8440093-FB33-4DDB-9BF2-CBC15144F501}" presName="parentText" presStyleLbl="node1" presStyleIdx="0" presStyleCnt="2" custScaleX="47870">
        <dgm:presLayoutVars>
          <dgm:chMax val="1"/>
          <dgm:bulletEnabled val="1"/>
        </dgm:presLayoutVars>
      </dgm:prSet>
      <dgm:spPr/>
      <dgm:t>
        <a:bodyPr/>
        <a:lstStyle/>
        <a:p>
          <a:endParaRPr lang="zh-CN" altLang="en-US"/>
        </a:p>
      </dgm:t>
    </dgm:pt>
    <dgm:pt modelId="{49A3D1C9-46FA-42DB-81DF-D96EDEA0791A}" type="pres">
      <dgm:prSet presAssocID="{E8440093-FB33-4DDB-9BF2-CBC15144F501}" presName="descendantText" presStyleLbl="alignAccFollowNode1" presStyleIdx="0" presStyleCnt="2" custScaleX="122400" custScaleY="111716">
        <dgm:presLayoutVars>
          <dgm:bulletEnabled val="1"/>
        </dgm:presLayoutVars>
      </dgm:prSet>
      <dgm:spPr/>
      <dgm:t>
        <a:bodyPr/>
        <a:lstStyle/>
        <a:p>
          <a:endParaRPr lang="zh-CN" altLang="en-US"/>
        </a:p>
      </dgm:t>
    </dgm:pt>
    <dgm:pt modelId="{2D08D7F5-7D7F-460E-8430-AB97BD046558}" type="pres">
      <dgm:prSet presAssocID="{B844108B-B0EC-4E30-8B5C-3D2BCB21BA5A}" presName="sp" presStyleCnt="0"/>
      <dgm:spPr/>
      <dgm:t>
        <a:bodyPr/>
        <a:lstStyle/>
        <a:p>
          <a:endParaRPr lang="zh-CN" altLang="en-US"/>
        </a:p>
      </dgm:t>
    </dgm:pt>
    <dgm:pt modelId="{B86B6833-3DB3-41F7-9580-1049B753915E}" type="pres">
      <dgm:prSet presAssocID="{A61FD049-45A2-4C3A-8CC5-E1B5141E3853}" presName="linNode" presStyleCnt="0"/>
      <dgm:spPr/>
      <dgm:t>
        <a:bodyPr/>
        <a:lstStyle/>
        <a:p>
          <a:endParaRPr lang="zh-CN" altLang="en-US"/>
        </a:p>
      </dgm:t>
    </dgm:pt>
    <dgm:pt modelId="{2AC543CE-C149-4AC5-B9A7-4034296C9CB5}" type="pres">
      <dgm:prSet presAssocID="{A61FD049-45A2-4C3A-8CC5-E1B5141E3853}" presName="parentText" presStyleLbl="node1" presStyleIdx="1" presStyleCnt="2" custScaleX="47870">
        <dgm:presLayoutVars>
          <dgm:chMax val="1"/>
          <dgm:bulletEnabled val="1"/>
        </dgm:presLayoutVars>
      </dgm:prSet>
      <dgm:spPr/>
      <dgm:t>
        <a:bodyPr/>
        <a:lstStyle/>
        <a:p>
          <a:endParaRPr lang="zh-CN" altLang="en-US"/>
        </a:p>
      </dgm:t>
    </dgm:pt>
    <dgm:pt modelId="{45662D3F-B12A-473C-A128-416309ABA32C}" type="pres">
      <dgm:prSet presAssocID="{A61FD049-45A2-4C3A-8CC5-E1B5141E3853}" presName="descendantText" presStyleLbl="alignAccFollowNode1" presStyleIdx="1" presStyleCnt="2" custScaleX="122400">
        <dgm:presLayoutVars>
          <dgm:bulletEnabled val="1"/>
        </dgm:presLayoutVars>
      </dgm:prSet>
      <dgm:spPr/>
      <dgm:t>
        <a:bodyPr/>
        <a:lstStyle/>
        <a:p>
          <a:endParaRPr lang="zh-CN" altLang="en-US"/>
        </a:p>
      </dgm:t>
    </dgm:pt>
  </dgm:ptLst>
  <dgm:cxnLst>
    <dgm:cxn modelId="{FC18941B-4E0D-45B1-A733-A12329E4D274}" type="presOf" srcId="{0E47B63C-92F4-48A3-BE99-579AAB1E7598}" destId="{49A3D1C9-46FA-42DB-81DF-D96EDEA0791A}" srcOrd="0" destOrd="1" presId="urn:microsoft.com/office/officeart/2005/8/layout/vList5"/>
    <dgm:cxn modelId="{8423B3F8-C9F0-4591-B364-ADB1138105ED}" srcId="{A460CF16-8285-4C3E-B552-4911DB646693}" destId="{E8440093-FB33-4DDB-9BF2-CBC15144F501}" srcOrd="0" destOrd="0" parTransId="{372569B9-C855-484C-AC09-2C32AC384C3F}" sibTransId="{B844108B-B0EC-4E30-8B5C-3D2BCB21BA5A}"/>
    <dgm:cxn modelId="{266F26F5-C34B-4F5C-B662-C4DCC4A493B4}" srcId="{E8440093-FB33-4DDB-9BF2-CBC15144F501}" destId="{0E47B63C-92F4-48A3-BE99-579AAB1E7598}" srcOrd="1" destOrd="0" parTransId="{B8B07686-61EE-45F8-A4B6-7FA55F0237FA}" sibTransId="{811EC022-F27B-4B32-8364-1F77A22FFF96}"/>
    <dgm:cxn modelId="{3D99A050-9059-4DB2-96E0-395BD3327BF4}" type="presOf" srcId="{79144835-9238-403D-BF1A-97EEC13A2A46}" destId="{45662D3F-B12A-473C-A128-416309ABA32C}" srcOrd="0" destOrd="0" presId="urn:microsoft.com/office/officeart/2005/8/layout/vList5"/>
    <dgm:cxn modelId="{B7BE66BE-7E73-403D-B3EA-2BAC26239478}" srcId="{A61FD049-45A2-4C3A-8CC5-E1B5141E3853}" destId="{79144835-9238-403D-BF1A-97EEC13A2A46}" srcOrd="0" destOrd="0" parTransId="{DB6C397C-BCDE-4F14-8E59-B56742379E3C}" sibTransId="{361DF857-7D92-465C-875F-940DF58E96CC}"/>
    <dgm:cxn modelId="{86CAA530-1BE4-4A0E-8E71-AE0D97780262}" type="presOf" srcId="{9D58BECA-6DD5-461C-A8E8-C7E6CD3A1CC9}" destId="{49A3D1C9-46FA-42DB-81DF-D96EDEA0791A}" srcOrd="0" destOrd="0" presId="urn:microsoft.com/office/officeart/2005/8/layout/vList5"/>
    <dgm:cxn modelId="{19B4968B-32B9-4D13-9D2E-878C1E6D5D5A}" type="presOf" srcId="{9BE80040-EEB5-4D64-8054-4F81DEF9E5F0}" destId="{45662D3F-B12A-473C-A128-416309ABA32C}" srcOrd="0" destOrd="1" presId="urn:microsoft.com/office/officeart/2005/8/layout/vList5"/>
    <dgm:cxn modelId="{BFE5F764-476E-4D95-8426-319022086A7E}" type="presOf" srcId="{A61FD049-45A2-4C3A-8CC5-E1B5141E3853}" destId="{2AC543CE-C149-4AC5-B9A7-4034296C9CB5}" srcOrd="0" destOrd="0" presId="urn:microsoft.com/office/officeart/2005/8/layout/vList5"/>
    <dgm:cxn modelId="{F003BF50-6FB9-4C6F-B89F-4DF63C968EB6}" type="presOf" srcId="{A460CF16-8285-4C3E-B552-4911DB646693}" destId="{67B0E45C-75D4-4FAF-B55A-5393B7772051}" srcOrd="0" destOrd="0" presId="urn:microsoft.com/office/officeart/2005/8/layout/vList5"/>
    <dgm:cxn modelId="{2D481DCB-186C-4541-A9CC-D5AB9413D12C}" type="presOf" srcId="{E8440093-FB33-4DDB-9BF2-CBC15144F501}" destId="{52720201-2F2E-453A-BCC4-897212CE0659}" srcOrd="0" destOrd="0" presId="urn:microsoft.com/office/officeart/2005/8/layout/vList5"/>
    <dgm:cxn modelId="{35E663FA-5851-4CBB-B3CE-7FE0994B00FD}" srcId="{E8440093-FB33-4DDB-9BF2-CBC15144F501}" destId="{CBA75683-C52E-4C4C-AFB5-1479AF234B00}" srcOrd="2" destOrd="0" parTransId="{EE8DBCA6-D871-4EA9-98BC-91B05A8B94F3}" sibTransId="{13CD4EA5-EC48-4E04-BE26-FC55955A83AB}"/>
    <dgm:cxn modelId="{1FBCF594-B7B5-433D-8DFE-32D443E7C046}" srcId="{A460CF16-8285-4C3E-B552-4911DB646693}" destId="{A61FD049-45A2-4C3A-8CC5-E1B5141E3853}" srcOrd="1" destOrd="0" parTransId="{8DA052A3-4721-4A62-BC32-0A4E1C6C207F}" sibTransId="{283E96A4-C428-4E34-B84D-230104531B75}"/>
    <dgm:cxn modelId="{7745064D-7209-4B7A-9602-956BD3DF77CC}" srcId="{A61FD049-45A2-4C3A-8CC5-E1B5141E3853}" destId="{9BE80040-EEB5-4D64-8054-4F81DEF9E5F0}" srcOrd="1" destOrd="0" parTransId="{2661B285-159D-4CA3-ADD3-1C5537014753}" sibTransId="{DF89CB75-54CF-4E6A-8285-F0CD289F9244}"/>
    <dgm:cxn modelId="{FFF4F98A-77AE-4A66-8039-9A943DEC7F96}" srcId="{E8440093-FB33-4DDB-9BF2-CBC15144F501}" destId="{9D58BECA-6DD5-461C-A8E8-C7E6CD3A1CC9}" srcOrd="0" destOrd="0" parTransId="{E41ADA70-A2C1-49C7-9EC3-FA02E7849A04}" sibTransId="{3A43FC50-9C76-499F-A0D9-3C792992F8B0}"/>
    <dgm:cxn modelId="{580D8A6A-46B1-4655-9B87-97821487AAE1}" type="presOf" srcId="{CBA75683-C52E-4C4C-AFB5-1479AF234B00}" destId="{49A3D1C9-46FA-42DB-81DF-D96EDEA0791A}" srcOrd="0" destOrd="2" presId="urn:microsoft.com/office/officeart/2005/8/layout/vList5"/>
    <dgm:cxn modelId="{A46AFA94-5125-4D35-B5D6-C274666BAD3C}" type="presParOf" srcId="{67B0E45C-75D4-4FAF-B55A-5393B7772051}" destId="{EC87BD39-88E8-46BE-AC54-0747A81BD98E}" srcOrd="0" destOrd="0" presId="urn:microsoft.com/office/officeart/2005/8/layout/vList5"/>
    <dgm:cxn modelId="{65FFA06C-02EA-4D9C-8799-2EEEF30386A1}" type="presParOf" srcId="{EC87BD39-88E8-46BE-AC54-0747A81BD98E}" destId="{52720201-2F2E-453A-BCC4-897212CE0659}" srcOrd="0" destOrd="0" presId="urn:microsoft.com/office/officeart/2005/8/layout/vList5"/>
    <dgm:cxn modelId="{E870CCCF-376D-4CCA-819A-012623B65D73}" type="presParOf" srcId="{EC87BD39-88E8-46BE-AC54-0747A81BD98E}" destId="{49A3D1C9-46FA-42DB-81DF-D96EDEA0791A}" srcOrd="1" destOrd="0" presId="urn:microsoft.com/office/officeart/2005/8/layout/vList5"/>
    <dgm:cxn modelId="{EE87F6B0-B689-4614-8FD2-557E00A25E53}" type="presParOf" srcId="{67B0E45C-75D4-4FAF-B55A-5393B7772051}" destId="{2D08D7F5-7D7F-460E-8430-AB97BD046558}" srcOrd="1" destOrd="0" presId="urn:microsoft.com/office/officeart/2005/8/layout/vList5"/>
    <dgm:cxn modelId="{4CC76F1E-6D53-4BB5-960F-3EA739E6AC6C}" type="presParOf" srcId="{67B0E45C-75D4-4FAF-B55A-5393B7772051}" destId="{B86B6833-3DB3-41F7-9580-1049B753915E}" srcOrd="2" destOrd="0" presId="urn:microsoft.com/office/officeart/2005/8/layout/vList5"/>
    <dgm:cxn modelId="{C6EBBBEB-96D8-49F1-86F3-83B038A58D3A}" type="presParOf" srcId="{B86B6833-3DB3-41F7-9580-1049B753915E}" destId="{2AC543CE-C149-4AC5-B9A7-4034296C9CB5}" srcOrd="0" destOrd="0" presId="urn:microsoft.com/office/officeart/2005/8/layout/vList5"/>
    <dgm:cxn modelId="{18A36E81-8A47-4FAF-A199-B8AA21707712}" type="presParOf" srcId="{B86B6833-3DB3-41F7-9580-1049B753915E}" destId="{45662D3F-B12A-473C-A128-416309ABA32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3.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simple1" qsCatId="simple" csTypeId="urn:microsoft.com/office/officeart/2005/8/colors/accent1_5" csCatId="accent1" phldr="1"/>
      <dgm:spPr/>
      <dgm:t>
        <a:bodyPr/>
        <a:lstStyle/>
        <a:p>
          <a:endParaRPr lang="zh-CN" altLang="en-US"/>
        </a:p>
      </dgm:t>
    </dgm:pt>
    <dgm:pt modelId="{E8440093-FB33-4DDB-9BF2-CBC15144F501}">
      <dgm:prSet phldrT="[文本]" custT="1"/>
      <dgm:spPr/>
      <dgm:t>
        <a:bodyPr/>
        <a:lstStyle/>
        <a:p>
          <a:r>
            <a:rPr lang="zh-CN" altLang="en-US" sz="4000" b="1" dirty="0" smtClean="0"/>
            <a:t>审核材料</a:t>
          </a:r>
        </a:p>
      </dgm:t>
    </dgm:pt>
    <dgm:pt modelId="{372569B9-C855-484C-AC09-2C32AC384C3F}" type="parTrans" cxnId="{8423B3F8-C9F0-4591-B364-ADB1138105ED}">
      <dgm:prSet/>
      <dgm:spPr/>
      <dgm:t>
        <a:bodyPr/>
        <a:lstStyle/>
        <a:p>
          <a:endParaRPr lang="zh-CN" altLang="en-US"/>
        </a:p>
      </dgm:t>
    </dgm:pt>
    <dgm:pt modelId="{B844108B-B0EC-4E30-8B5C-3D2BCB21BA5A}" type="sibTrans" cxnId="{8423B3F8-C9F0-4591-B364-ADB1138105ED}">
      <dgm:prSet/>
      <dgm:spPr/>
      <dgm:t>
        <a:bodyPr/>
        <a:lstStyle/>
        <a:p>
          <a:endParaRPr lang="zh-CN" altLang="en-US"/>
        </a:p>
      </dgm:t>
    </dgm:pt>
    <dgm:pt modelId="{9D58BECA-6DD5-461C-A8E8-C7E6CD3A1CC9}">
      <dgm:prSet phldrT="[文本]" custT="1"/>
      <dgm:spPr/>
      <dgm:t>
        <a:bodyPr/>
        <a:lstStyle/>
        <a:p>
          <a:r>
            <a:rPr lang="en-US" sz="1800" smtClean="0"/>
            <a:t>1</a:t>
          </a:r>
          <a:r>
            <a:rPr lang="zh-CN" sz="1800" smtClean="0"/>
            <a:t>、业务登记证；</a:t>
          </a:r>
          <a:endParaRPr lang="zh-CN" altLang="en-US" sz="1800" dirty="0"/>
        </a:p>
      </dgm:t>
    </dgm:pt>
    <dgm:pt modelId="{E41ADA70-A2C1-49C7-9EC3-FA02E7849A04}" type="parTrans" cxnId="{FFF4F98A-77AE-4A66-8039-9A943DEC7F96}">
      <dgm:prSet/>
      <dgm:spPr/>
      <dgm:t>
        <a:bodyPr/>
        <a:lstStyle/>
        <a:p>
          <a:endParaRPr lang="zh-CN" altLang="en-US"/>
        </a:p>
      </dgm:t>
    </dgm:pt>
    <dgm:pt modelId="{3A43FC50-9C76-499F-A0D9-3C792992F8B0}" type="sibTrans" cxnId="{FFF4F98A-77AE-4A66-8039-9A943DEC7F96}">
      <dgm:prSet/>
      <dgm:spPr/>
      <dgm:t>
        <a:bodyPr/>
        <a:lstStyle/>
        <a:p>
          <a:endParaRPr lang="zh-CN" altLang="en-US"/>
        </a:p>
      </dgm:t>
    </dgm:pt>
    <dgm:pt modelId="{A61FD049-45A2-4C3A-8CC5-E1B5141E3853}">
      <dgm:prSet phldrT="[文本]"/>
      <dgm:spPr/>
      <dgm:t>
        <a:bodyPr/>
        <a:lstStyle/>
        <a:p>
          <a:r>
            <a:rPr lang="zh-CN" altLang="en-US" b="1" dirty="0" smtClean="0"/>
            <a:t>审核及操作要点 </a:t>
          </a:r>
          <a:endParaRPr lang="zh-CN" dirty="0"/>
        </a:p>
      </dgm:t>
    </dgm:pt>
    <dgm:pt modelId="{8DA052A3-4721-4A62-BC32-0A4E1C6C207F}" type="parTrans" cxnId="{1FBCF594-B7B5-433D-8DFE-32D443E7C046}">
      <dgm:prSet/>
      <dgm:spPr/>
      <dgm:t>
        <a:bodyPr/>
        <a:lstStyle/>
        <a:p>
          <a:endParaRPr lang="zh-CN" altLang="en-US"/>
        </a:p>
      </dgm:t>
    </dgm:pt>
    <dgm:pt modelId="{283E96A4-C428-4E34-B84D-230104531B75}" type="sibTrans" cxnId="{1FBCF594-B7B5-433D-8DFE-32D443E7C046}">
      <dgm:prSet/>
      <dgm:spPr/>
      <dgm:t>
        <a:bodyPr/>
        <a:lstStyle/>
        <a:p>
          <a:endParaRPr lang="zh-CN" altLang="en-US"/>
        </a:p>
      </dgm:t>
    </dgm:pt>
    <dgm:pt modelId="{79144835-9238-403D-BF1A-97EEC13A2A46}">
      <dgm:prSet phldrT="[文本]" custT="1"/>
      <dgm:spPr/>
      <dgm:t>
        <a:bodyPr/>
        <a:lstStyle/>
        <a:p>
          <a:r>
            <a:rPr lang="en-US" sz="1800" smtClean="0"/>
            <a:t>1.</a:t>
          </a:r>
          <a:r>
            <a:rPr lang="zh-CN" sz="1800" smtClean="0"/>
            <a:t>银行应根据先行回收投资流出控制信息表为申请主体办理资金汇出。银行或外汇局在备注栏中进行备注的，汇款银行应同时结合备注内容办理。</a:t>
          </a:r>
          <a:endParaRPr lang="zh-CN" altLang="en-US" sz="1800" dirty="0"/>
        </a:p>
      </dgm:t>
    </dgm:pt>
    <dgm:pt modelId="{DB6C397C-BCDE-4F14-8E59-B56742379E3C}" type="parTrans" cxnId="{B7BE66BE-7E73-403D-B3EA-2BAC26239478}">
      <dgm:prSet/>
      <dgm:spPr/>
      <dgm:t>
        <a:bodyPr/>
        <a:lstStyle/>
        <a:p>
          <a:endParaRPr lang="zh-CN" altLang="en-US"/>
        </a:p>
      </dgm:t>
    </dgm:pt>
    <dgm:pt modelId="{361DF857-7D92-465C-875F-940DF58E96CC}" type="sibTrans" cxnId="{B7BE66BE-7E73-403D-B3EA-2BAC26239478}">
      <dgm:prSet/>
      <dgm:spPr/>
      <dgm:t>
        <a:bodyPr/>
        <a:lstStyle/>
        <a:p>
          <a:endParaRPr lang="zh-CN" altLang="en-US"/>
        </a:p>
      </dgm:t>
    </dgm:pt>
    <dgm:pt modelId="{808D66E7-71DC-4A8E-B8CA-2801D5D432F5}">
      <dgm:prSet custT="1"/>
      <dgm:spPr/>
      <dgm:t>
        <a:bodyPr/>
        <a:lstStyle/>
        <a:p>
          <a:r>
            <a:rPr lang="en-US" sz="1800" smtClean="0"/>
            <a:t>2</a:t>
          </a:r>
          <a:r>
            <a:rPr lang="zh-CN" sz="1800" smtClean="0"/>
            <a:t>、资本项目信息系统银行端中打印的先行回收投资流出控</a:t>
          </a:r>
          <a:endParaRPr lang="zh-CN" sz="1800"/>
        </a:p>
      </dgm:t>
    </dgm:pt>
    <dgm:pt modelId="{E43D8FE0-B0FA-4EC8-B3D5-99E7D1B08EB5}" type="parTrans" cxnId="{74CBFA63-086A-4148-8F72-B940BA87624D}">
      <dgm:prSet/>
      <dgm:spPr/>
      <dgm:t>
        <a:bodyPr/>
        <a:lstStyle/>
        <a:p>
          <a:endParaRPr lang="zh-CN" altLang="en-US"/>
        </a:p>
      </dgm:t>
    </dgm:pt>
    <dgm:pt modelId="{51DFEB85-D9C4-4D01-ADEF-E8DD9C940B52}" type="sibTrans" cxnId="{74CBFA63-086A-4148-8F72-B940BA87624D}">
      <dgm:prSet/>
      <dgm:spPr/>
      <dgm:t>
        <a:bodyPr/>
        <a:lstStyle/>
        <a:p>
          <a:endParaRPr lang="zh-CN" altLang="en-US"/>
        </a:p>
      </dgm:t>
    </dgm:pt>
    <dgm:pt modelId="{841D835E-2B0B-4977-AED0-DF569972D2D3}">
      <dgm:prSet custT="1"/>
      <dgm:spPr/>
      <dgm:t>
        <a:bodyPr/>
        <a:lstStyle/>
        <a:p>
          <a:r>
            <a:rPr lang="zh-CN" altLang="en-US" sz="1800" dirty="0" smtClean="0"/>
            <a:t>制信息表。</a:t>
          </a:r>
          <a:endParaRPr lang="zh-CN" altLang="en-US" sz="1800" dirty="0"/>
        </a:p>
      </dgm:t>
    </dgm:pt>
    <dgm:pt modelId="{9201C38F-3111-46CF-BD7B-9C04FEEC9DF6}" type="parTrans" cxnId="{10B0CCEC-EDF1-4714-81CB-793E3EA224E9}">
      <dgm:prSet/>
      <dgm:spPr/>
      <dgm:t>
        <a:bodyPr/>
        <a:lstStyle/>
        <a:p>
          <a:endParaRPr lang="zh-CN" altLang="en-US"/>
        </a:p>
      </dgm:t>
    </dgm:pt>
    <dgm:pt modelId="{D3CFDBC4-5C28-4686-87F4-51D9D81F9489}" type="sibTrans" cxnId="{10B0CCEC-EDF1-4714-81CB-793E3EA224E9}">
      <dgm:prSet/>
      <dgm:spPr/>
      <dgm:t>
        <a:bodyPr/>
        <a:lstStyle/>
        <a:p>
          <a:endParaRPr lang="zh-CN" altLang="en-US"/>
        </a:p>
      </dgm:t>
    </dgm:pt>
    <dgm:pt modelId="{85848372-DDEF-46FD-A314-44604300D3B5}">
      <dgm:prSet custT="1"/>
      <dgm:spPr/>
      <dgm:t>
        <a:bodyPr/>
        <a:lstStyle/>
        <a:p>
          <a:r>
            <a:rPr lang="en-US" sz="1800" dirty="0" smtClean="0"/>
            <a:t>2.</a:t>
          </a:r>
          <a:r>
            <a:rPr lang="zh-CN" sz="1800" dirty="0" smtClean="0"/>
            <a:t>银行应在业务办理后及时完成国际收支申报，在“外汇局批件号</a:t>
          </a:r>
          <a:r>
            <a:rPr lang="en-US" sz="1800" dirty="0" smtClean="0"/>
            <a:t>/</a:t>
          </a:r>
          <a:r>
            <a:rPr lang="zh-CN" sz="1800" dirty="0" smtClean="0"/>
            <a:t>备案表号</a:t>
          </a:r>
          <a:r>
            <a:rPr lang="en-US" sz="1800" dirty="0" smtClean="0"/>
            <a:t>/</a:t>
          </a:r>
          <a:r>
            <a:rPr lang="zh-CN" sz="1800" dirty="0" smtClean="0"/>
            <a:t>业务编号”栏位输入《业务登记凭证》上的位业务编号。</a:t>
          </a:r>
          <a:endParaRPr lang="zh-CN" sz="1800" dirty="0"/>
        </a:p>
      </dgm:t>
    </dgm:pt>
    <dgm:pt modelId="{BE5759AE-3FF0-489D-B302-1B4CEB4CE5EA}" type="parTrans" cxnId="{170D7E49-BB95-4F37-AAC1-232DE7EFDAE9}">
      <dgm:prSet/>
      <dgm:spPr/>
      <dgm:t>
        <a:bodyPr/>
        <a:lstStyle/>
        <a:p>
          <a:endParaRPr lang="zh-CN" altLang="en-US"/>
        </a:p>
      </dgm:t>
    </dgm:pt>
    <dgm:pt modelId="{11CF8A07-2123-44B5-9767-1C9DDB4B7115}" type="sibTrans" cxnId="{170D7E49-BB95-4F37-AAC1-232DE7EFDAE9}">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EC87BD39-88E8-46BE-AC54-0747A81BD98E}" type="pres">
      <dgm:prSet presAssocID="{E8440093-FB33-4DDB-9BF2-CBC15144F501}" presName="linNode" presStyleCnt="0"/>
      <dgm:spPr/>
      <dgm:t>
        <a:bodyPr/>
        <a:lstStyle/>
        <a:p>
          <a:endParaRPr lang="zh-CN" altLang="en-US"/>
        </a:p>
      </dgm:t>
    </dgm:pt>
    <dgm:pt modelId="{52720201-2F2E-453A-BCC4-897212CE0659}" type="pres">
      <dgm:prSet presAssocID="{E8440093-FB33-4DDB-9BF2-CBC15144F501}" presName="parentText" presStyleLbl="node1" presStyleIdx="0" presStyleCnt="2" custScaleX="47870">
        <dgm:presLayoutVars>
          <dgm:chMax val="1"/>
          <dgm:bulletEnabled val="1"/>
        </dgm:presLayoutVars>
      </dgm:prSet>
      <dgm:spPr/>
      <dgm:t>
        <a:bodyPr/>
        <a:lstStyle/>
        <a:p>
          <a:endParaRPr lang="zh-CN" altLang="en-US"/>
        </a:p>
      </dgm:t>
    </dgm:pt>
    <dgm:pt modelId="{49A3D1C9-46FA-42DB-81DF-D96EDEA0791A}" type="pres">
      <dgm:prSet presAssocID="{E8440093-FB33-4DDB-9BF2-CBC15144F501}" presName="descendantText" presStyleLbl="alignAccFollowNode1" presStyleIdx="0" presStyleCnt="2" custScaleX="122400" custScaleY="111716">
        <dgm:presLayoutVars>
          <dgm:bulletEnabled val="1"/>
        </dgm:presLayoutVars>
      </dgm:prSet>
      <dgm:spPr/>
      <dgm:t>
        <a:bodyPr/>
        <a:lstStyle/>
        <a:p>
          <a:endParaRPr lang="zh-CN" altLang="en-US"/>
        </a:p>
      </dgm:t>
    </dgm:pt>
    <dgm:pt modelId="{2D08D7F5-7D7F-460E-8430-AB97BD046558}" type="pres">
      <dgm:prSet presAssocID="{B844108B-B0EC-4E30-8B5C-3D2BCB21BA5A}" presName="sp" presStyleCnt="0"/>
      <dgm:spPr/>
      <dgm:t>
        <a:bodyPr/>
        <a:lstStyle/>
        <a:p>
          <a:endParaRPr lang="zh-CN" altLang="en-US"/>
        </a:p>
      </dgm:t>
    </dgm:pt>
    <dgm:pt modelId="{B86B6833-3DB3-41F7-9580-1049B753915E}" type="pres">
      <dgm:prSet presAssocID="{A61FD049-45A2-4C3A-8CC5-E1B5141E3853}" presName="linNode" presStyleCnt="0"/>
      <dgm:spPr/>
      <dgm:t>
        <a:bodyPr/>
        <a:lstStyle/>
        <a:p>
          <a:endParaRPr lang="zh-CN" altLang="en-US"/>
        </a:p>
      </dgm:t>
    </dgm:pt>
    <dgm:pt modelId="{2AC543CE-C149-4AC5-B9A7-4034296C9CB5}" type="pres">
      <dgm:prSet presAssocID="{A61FD049-45A2-4C3A-8CC5-E1B5141E3853}" presName="parentText" presStyleLbl="node1" presStyleIdx="1" presStyleCnt="2" custScaleX="47870">
        <dgm:presLayoutVars>
          <dgm:chMax val="1"/>
          <dgm:bulletEnabled val="1"/>
        </dgm:presLayoutVars>
      </dgm:prSet>
      <dgm:spPr/>
      <dgm:t>
        <a:bodyPr/>
        <a:lstStyle/>
        <a:p>
          <a:endParaRPr lang="zh-CN" altLang="en-US"/>
        </a:p>
      </dgm:t>
    </dgm:pt>
    <dgm:pt modelId="{45662D3F-B12A-473C-A128-416309ABA32C}" type="pres">
      <dgm:prSet presAssocID="{A61FD049-45A2-4C3A-8CC5-E1B5141E3853}" presName="descendantText" presStyleLbl="alignAccFollowNode1" presStyleIdx="1" presStyleCnt="2" custScaleX="122400">
        <dgm:presLayoutVars>
          <dgm:bulletEnabled val="1"/>
        </dgm:presLayoutVars>
      </dgm:prSet>
      <dgm:spPr/>
      <dgm:t>
        <a:bodyPr/>
        <a:lstStyle/>
        <a:p>
          <a:endParaRPr lang="zh-CN" altLang="en-US"/>
        </a:p>
      </dgm:t>
    </dgm:pt>
  </dgm:ptLst>
  <dgm:cxnLst>
    <dgm:cxn modelId="{13267B75-0109-4213-A458-B4A26502DB9D}" type="presOf" srcId="{A61FD049-45A2-4C3A-8CC5-E1B5141E3853}" destId="{2AC543CE-C149-4AC5-B9A7-4034296C9CB5}" srcOrd="0" destOrd="0" presId="urn:microsoft.com/office/officeart/2005/8/layout/vList5"/>
    <dgm:cxn modelId="{7C790734-5833-4A87-96E7-179137A439C3}" type="presOf" srcId="{E8440093-FB33-4DDB-9BF2-CBC15144F501}" destId="{52720201-2F2E-453A-BCC4-897212CE0659}" srcOrd="0" destOrd="0" presId="urn:microsoft.com/office/officeart/2005/8/layout/vList5"/>
    <dgm:cxn modelId="{FFD759C8-686A-4C98-A0B2-37090ADD056A}" type="presOf" srcId="{808D66E7-71DC-4A8E-B8CA-2801D5D432F5}" destId="{49A3D1C9-46FA-42DB-81DF-D96EDEA0791A}" srcOrd="0" destOrd="1" presId="urn:microsoft.com/office/officeart/2005/8/layout/vList5"/>
    <dgm:cxn modelId="{65A8D70D-43B4-472B-B0D6-77CC620CF2F2}" type="presOf" srcId="{85848372-DDEF-46FD-A314-44604300D3B5}" destId="{45662D3F-B12A-473C-A128-416309ABA32C}" srcOrd="0" destOrd="1" presId="urn:microsoft.com/office/officeart/2005/8/layout/vList5"/>
    <dgm:cxn modelId="{8423B3F8-C9F0-4591-B364-ADB1138105ED}" srcId="{A460CF16-8285-4C3E-B552-4911DB646693}" destId="{E8440093-FB33-4DDB-9BF2-CBC15144F501}" srcOrd="0" destOrd="0" parTransId="{372569B9-C855-484C-AC09-2C32AC384C3F}" sibTransId="{B844108B-B0EC-4E30-8B5C-3D2BCB21BA5A}"/>
    <dgm:cxn modelId="{B7BE66BE-7E73-403D-B3EA-2BAC26239478}" srcId="{A61FD049-45A2-4C3A-8CC5-E1B5141E3853}" destId="{79144835-9238-403D-BF1A-97EEC13A2A46}" srcOrd="0" destOrd="0" parTransId="{DB6C397C-BCDE-4F14-8E59-B56742379E3C}" sibTransId="{361DF857-7D92-465C-875F-940DF58E96CC}"/>
    <dgm:cxn modelId="{10B0CCEC-EDF1-4714-81CB-793E3EA224E9}" srcId="{E8440093-FB33-4DDB-9BF2-CBC15144F501}" destId="{841D835E-2B0B-4977-AED0-DF569972D2D3}" srcOrd="2" destOrd="0" parTransId="{9201C38F-3111-46CF-BD7B-9C04FEEC9DF6}" sibTransId="{D3CFDBC4-5C28-4686-87F4-51D9D81F9489}"/>
    <dgm:cxn modelId="{F0CB4F58-7C06-4F56-9B4B-6D749AD64609}" type="presOf" srcId="{79144835-9238-403D-BF1A-97EEC13A2A46}" destId="{45662D3F-B12A-473C-A128-416309ABA32C}" srcOrd="0" destOrd="0" presId="urn:microsoft.com/office/officeart/2005/8/layout/vList5"/>
    <dgm:cxn modelId="{ECF7DAF8-0356-4BC2-918C-50690ACD736B}" type="presOf" srcId="{9D58BECA-6DD5-461C-A8E8-C7E6CD3A1CC9}" destId="{49A3D1C9-46FA-42DB-81DF-D96EDEA0791A}" srcOrd="0" destOrd="0" presId="urn:microsoft.com/office/officeart/2005/8/layout/vList5"/>
    <dgm:cxn modelId="{20C3D7C3-D057-45AD-B60E-8E06DD4BCB85}" type="presOf" srcId="{841D835E-2B0B-4977-AED0-DF569972D2D3}" destId="{49A3D1C9-46FA-42DB-81DF-D96EDEA0791A}" srcOrd="0" destOrd="2" presId="urn:microsoft.com/office/officeart/2005/8/layout/vList5"/>
    <dgm:cxn modelId="{1FBCF594-B7B5-433D-8DFE-32D443E7C046}" srcId="{A460CF16-8285-4C3E-B552-4911DB646693}" destId="{A61FD049-45A2-4C3A-8CC5-E1B5141E3853}" srcOrd="1" destOrd="0" parTransId="{8DA052A3-4721-4A62-BC32-0A4E1C6C207F}" sibTransId="{283E96A4-C428-4E34-B84D-230104531B75}"/>
    <dgm:cxn modelId="{170D7E49-BB95-4F37-AAC1-232DE7EFDAE9}" srcId="{A61FD049-45A2-4C3A-8CC5-E1B5141E3853}" destId="{85848372-DDEF-46FD-A314-44604300D3B5}" srcOrd="1" destOrd="0" parTransId="{BE5759AE-3FF0-489D-B302-1B4CEB4CE5EA}" sibTransId="{11CF8A07-2123-44B5-9767-1C9DDB4B7115}"/>
    <dgm:cxn modelId="{1951F769-D4A5-456F-B3BE-F6080F8D3EB5}" type="presOf" srcId="{A460CF16-8285-4C3E-B552-4911DB646693}" destId="{67B0E45C-75D4-4FAF-B55A-5393B7772051}" srcOrd="0" destOrd="0" presId="urn:microsoft.com/office/officeart/2005/8/layout/vList5"/>
    <dgm:cxn modelId="{FFF4F98A-77AE-4A66-8039-9A943DEC7F96}" srcId="{E8440093-FB33-4DDB-9BF2-CBC15144F501}" destId="{9D58BECA-6DD5-461C-A8E8-C7E6CD3A1CC9}" srcOrd="0" destOrd="0" parTransId="{E41ADA70-A2C1-49C7-9EC3-FA02E7849A04}" sibTransId="{3A43FC50-9C76-499F-A0D9-3C792992F8B0}"/>
    <dgm:cxn modelId="{74CBFA63-086A-4148-8F72-B940BA87624D}" srcId="{E8440093-FB33-4DDB-9BF2-CBC15144F501}" destId="{808D66E7-71DC-4A8E-B8CA-2801D5D432F5}" srcOrd="1" destOrd="0" parTransId="{E43D8FE0-B0FA-4EC8-B3D5-99E7D1B08EB5}" sibTransId="{51DFEB85-D9C4-4D01-ADEF-E8DD9C940B52}"/>
    <dgm:cxn modelId="{8D35A7F1-B8FD-4E35-9701-FFBF6517BED2}" type="presParOf" srcId="{67B0E45C-75D4-4FAF-B55A-5393B7772051}" destId="{EC87BD39-88E8-46BE-AC54-0747A81BD98E}" srcOrd="0" destOrd="0" presId="urn:microsoft.com/office/officeart/2005/8/layout/vList5"/>
    <dgm:cxn modelId="{9BDEB5EB-4A20-480E-A0C0-60D0B0345683}" type="presParOf" srcId="{EC87BD39-88E8-46BE-AC54-0747A81BD98E}" destId="{52720201-2F2E-453A-BCC4-897212CE0659}" srcOrd="0" destOrd="0" presId="urn:microsoft.com/office/officeart/2005/8/layout/vList5"/>
    <dgm:cxn modelId="{937A3576-95DF-4060-B0DF-1DB8F0FB7464}" type="presParOf" srcId="{EC87BD39-88E8-46BE-AC54-0747A81BD98E}" destId="{49A3D1C9-46FA-42DB-81DF-D96EDEA0791A}" srcOrd="1" destOrd="0" presId="urn:microsoft.com/office/officeart/2005/8/layout/vList5"/>
    <dgm:cxn modelId="{33199AEE-772B-4739-94FA-031482D53D29}" type="presParOf" srcId="{67B0E45C-75D4-4FAF-B55A-5393B7772051}" destId="{2D08D7F5-7D7F-460E-8430-AB97BD046558}" srcOrd="1" destOrd="0" presId="urn:microsoft.com/office/officeart/2005/8/layout/vList5"/>
    <dgm:cxn modelId="{F322839B-56C0-47B0-AABC-CCD04A21819E}" type="presParOf" srcId="{67B0E45C-75D4-4FAF-B55A-5393B7772051}" destId="{B86B6833-3DB3-41F7-9580-1049B753915E}" srcOrd="2" destOrd="0" presId="urn:microsoft.com/office/officeart/2005/8/layout/vList5"/>
    <dgm:cxn modelId="{74DF69DE-ED59-486C-87E1-5788243A02B6}" type="presParOf" srcId="{B86B6833-3DB3-41F7-9580-1049B753915E}" destId="{2AC543CE-C149-4AC5-B9A7-4034296C9CB5}" srcOrd="0" destOrd="0" presId="urn:microsoft.com/office/officeart/2005/8/layout/vList5"/>
    <dgm:cxn modelId="{CA55067F-C6DE-477F-8711-3688B050D9E0}" type="presParOf" srcId="{B86B6833-3DB3-41F7-9580-1049B753915E}" destId="{45662D3F-B12A-473C-A128-416309ABA32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4.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a:t>
          </a:r>
          <a:endParaRPr lang="en-US" altLang="zh-CN" sz="4000" b="1" dirty="0" smtClean="0"/>
        </a:p>
        <a:p>
          <a:r>
            <a:rPr lang="zh-CN" altLang="en-US" sz="4000" b="1" dirty="0" smtClean="0"/>
            <a:t>材料</a:t>
          </a:r>
          <a:endParaRPr lang="en-US" altLang="zh-CN" sz="4000" b="1" dirty="0" smtClean="0"/>
        </a:p>
        <a:p>
          <a:endParaRPr lang="zh-CN" altLang="en-US" sz="4000" b="1" dirty="0" smtClean="0"/>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pPr>
            <a:lnSpc>
              <a:spcPct val="100000"/>
            </a:lnSpc>
          </a:pPr>
          <a:r>
            <a:rPr lang="en-US" sz="1800" smtClean="0"/>
            <a:t>1.</a:t>
          </a:r>
          <a:r>
            <a:rPr lang="zh-CN" sz="1800" smtClean="0"/>
            <a:t>境外机构设立的境内分支、代表机构提供有效注册登记证明；港澳居民提供港澳居民往来内地通行证，台湾居民提供台湾</a:t>
          </a:r>
          <a:endParaRPr lang="zh-CN" altLang="en-US" sz="1800" b="1"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EE1E0934-A0C3-4735-B08E-5FE67631F393}">
      <dgm:prSet custT="1"/>
      <dgm:spPr/>
      <dgm:t>
        <a:bodyPr/>
        <a:lstStyle/>
        <a:p>
          <a:r>
            <a:rPr lang="zh-CN" altLang="en-US" sz="1800" smtClean="0"/>
            <a:t>居民来往大陆通行证，华侨提供侨务部门出具的认定证明，其他境外个人提供护照等有效身份证明。</a:t>
          </a:r>
          <a:endParaRPr lang="zh-CN" altLang="en-US" sz="1800" dirty="0"/>
        </a:p>
      </dgm:t>
    </dgm:pt>
    <dgm:pt modelId="{447CFB6B-72AA-44C8-9E92-16775073A0B9}" type="parTrans" cxnId="{12B6F17D-ED98-4C04-98B2-0359CD3F5457}">
      <dgm:prSet/>
      <dgm:spPr/>
      <dgm:t>
        <a:bodyPr/>
        <a:lstStyle/>
        <a:p>
          <a:endParaRPr lang="zh-CN" altLang="en-US"/>
        </a:p>
      </dgm:t>
    </dgm:pt>
    <dgm:pt modelId="{621FE212-8025-47F2-8C55-C19A25535BAE}" type="sibTrans" cxnId="{12B6F17D-ED98-4C04-98B2-0359CD3F5457}">
      <dgm:prSet/>
      <dgm:spPr/>
      <dgm:t>
        <a:bodyPr/>
        <a:lstStyle/>
        <a:p>
          <a:endParaRPr lang="zh-CN" altLang="en-US"/>
        </a:p>
      </dgm:t>
    </dgm:pt>
    <dgm:pt modelId="{5D36C43A-913C-41E1-895E-D3B6473AB9C7}">
      <dgm:prSet custT="1"/>
      <dgm:spPr/>
      <dgm:t>
        <a:bodyPr/>
        <a:lstStyle/>
        <a:p>
          <a:r>
            <a:rPr lang="en-US" sz="1800" smtClean="0"/>
            <a:t>2.</a:t>
          </a:r>
          <a:r>
            <a:rPr lang="zh-CN" sz="1800" smtClean="0"/>
            <a:t>商品房销售合同或预售合同。</a:t>
          </a:r>
          <a:endParaRPr lang="zh-CN" sz="1800" dirty="0"/>
        </a:p>
      </dgm:t>
    </dgm:pt>
    <dgm:pt modelId="{1BCE4794-1BDD-4AFD-80CF-9090366801F6}" type="parTrans" cxnId="{856B0BAA-1551-4914-9618-3360992937C4}">
      <dgm:prSet/>
      <dgm:spPr/>
      <dgm:t>
        <a:bodyPr/>
        <a:lstStyle/>
        <a:p>
          <a:endParaRPr lang="zh-CN" altLang="en-US"/>
        </a:p>
      </dgm:t>
    </dgm:pt>
    <dgm:pt modelId="{F2A8F6B3-AFAE-4B4D-88A6-5FB4AAA0D5D6}" type="sibTrans" cxnId="{856B0BAA-1551-4914-9618-3360992937C4}">
      <dgm:prSet/>
      <dgm:spPr/>
      <dgm:t>
        <a:bodyPr/>
        <a:lstStyle/>
        <a:p>
          <a:endParaRPr lang="zh-CN" altLang="en-US"/>
        </a:p>
      </dgm:t>
    </dgm:pt>
    <dgm:pt modelId="{B64DC94D-1D99-4DA1-9E7B-A02B0B3BCADA}">
      <dgm:prSet custT="1"/>
      <dgm:spPr/>
      <dgm:t>
        <a:bodyPr/>
        <a:lstStyle/>
        <a:p>
          <a:r>
            <a:rPr lang="en-US" sz="1800" smtClean="0"/>
            <a:t>3.</a:t>
          </a:r>
          <a:r>
            <a:rPr lang="zh-CN" sz="1800" smtClean="0"/>
            <a:t>房地产主管部门出具的该非居民在所在城市购房的商品房预售合同登记备案等相关证明（购买现房及二手房的，应提供房地产主管部门出具的相关产权登记证明文件）。</a:t>
          </a:r>
          <a:endParaRPr lang="zh-CN" sz="1800" dirty="0"/>
        </a:p>
      </dgm:t>
    </dgm:pt>
    <dgm:pt modelId="{700BE3DC-B302-4948-AA10-ADF5B881EBBB}" type="parTrans" cxnId="{C86A3222-F596-4AA1-AD17-4805C308A9FF}">
      <dgm:prSet/>
      <dgm:spPr/>
      <dgm:t>
        <a:bodyPr/>
        <a:lstStyle/>
        <a:p>
          <a:endParaRPr lang="zh-CN" altLang="en-US"/>
        </a:p>
      </dgm:t>
    </dgm:pt>
    <dgm:pt modelId="{FF9C3B96-DE90-4DF1-9A95-06A006377BF4}" type="sibTrans" cxnId="{C86A3222-F596-4AA1-AD17-4805C308A9FF}">
      <dgm:prSet/>
      <dgm:spPr/>
      <dgm:t>
        <a:bodyPr/>
        <a:lstStyle/>
        <a:p>
          <a:endParaRPr lang="zh-CN" altLang="en-US"/>
        </a:p>
      </dgm:t>
    </dgm:pt>
    <dgm:pt modelId="{B62B36A4-46A2-4312-9E26-F2AC0B7689A7}">
      <dgm:prSet custT="1"/>
      <dgm:spPr/>
      <dgm:t>
        <a:bodyPr/>
        <a:lstStyle/>
        <a:p>
          <a:r>
            <a:rPr lang="en-US" sz="1800" smtClean="0"/>
            <a:t>4.</a:t>
          </a:r>
          <a:r>
            <a:rPr lang="zh-CN" sz="1800" smtClean="0"/>
            <a:t>如委托他人办理，应提供经公证的授权委托书及受托人的有效身份证明。</a:t>
          </a:r>
          <a:endParaRPr lang="zh-CN" sz="1800" dirty="0"/>
        </a:p>
      </dgm:t>
    </dgm:pt>
    <dgm:pt modelId="{E9F65149-CFD6-4244-8559-3EECCCDEC69B}" type="parTrans" cxnId="{C2A2B7BC-3EC3-4B37-AEB2-9F4D93365A6E}">
      <dgm:prSet/>
      <dgm:spPr/>
      <dgm:t>
        <a:bodyPr/>
        <a:lstStyle/>
        <a:p>
          <a:endParaRPr lang="zh-CN" altLang="en-US"/>
        </a:p>
      </dgm:t>
    </dgm:pt>
    <dgm:pt modelId="{327F375C-F23A-4F98-9ADD-223794C1D143}" type="sibTrans" cxnId="{C2A2B7BC-3EC3-4B37-AEB2-9F4D93365A6E}">
      <dgm:prSet/>
      <dgm:spPr/>
      <dgm:t>
        <a:bodyPr/>
        <a:lstStyle/>
        <a:p>
          <a:endParaRPr lang="zh-CN" altLang="en-US"/>
        </a:p>
      </dgm:t>
    </dgm:pt>
    <dgm:pt modelId="{84EAF352-7433-4618-9C58-0F8D41193D1C}">
      <dgm:prSet custT="1"/>
      <dgm:spPr/>
      <dgm:t>
        <a:bodyPr/>
        <a:lstStyle/>
        <a:p>
          <a:r>
            <a:rPr lang="zh-CN" sz="1800" dirty="0" smtClean="0"/>
            <a:t>关注客户除了提交</a:t>
          </a:r>
          <a:r>
            <a:rPr lang="en-US" sz="1800" dirty="0" smtClean="0"/>
            <a:t>1-4</a:t>
          </a:r>
          <a:r>
            <a:rPr lang="zh-CN" sz="1800" dirty="0" smtClean="0"/>
            <a:t>的材料之外，还应提交境外机构设立的分支、代表机构购房提供证实其实需自用的证明材料，境外个人购房实需自用的真实性证明材料。如发现资金来源存疑时，可要求相关主体提交资金来源合规性证明材料。</a:t>
          </a:r>
          <a:endParaRPr lang="zh-CN" sz="1800" dirty="0"/>
        </a:p>
      </dgm:t>
    </dgm:pt>
    <dgm:pt modelId="{A8CA5912-D733-4058-84DC-7EBD5A7D8B43}" type="parTrans" cxnId="{76F33CE9-0BEA-4C93-B761-E4D7401F4CF6}">
      <dgm:prSet/>
      <dgm:spPr/>
      <dgm:t>
        <a:bodyPr/>
        <a:lstStyle/>
        <a:p>
          <a:endParaRPr lang="zh-CN" altLang="en-US"/>
        </a:p>
      </dgm:t>
    </dgm:pt>
    <dgm:pt modelId="{55AEA06C-7787-4501-BF4C-75EFEF712B72}" type="sibTrans" cxnId="{76F33CE9-0BEA-4C93-B761-E4D7401F4CF6}">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61701" custScaleY="9385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19633" custScaleY="118559">
        <dgm:presLayoutVars>
          <dgm:bulletEnabled val="1"/>
        </dgm:presLayoutVars>
      </dgm:prSet>
      <dgm:spPr/>
      <dgm:t>
        <a:bodyPr/>
        <a:lstStyle/>
        <a:p>
          <a:endParaRPr lang="zh-CN" altLang="en-US"/>
        </a:p>
      </dgm:t>
    </dgm:pt>
  </dgm:ptLst>
  <dgm:cxnLst>
    <dgm:cxn modelId="{C86A3222-F596-4AA1-AD17-4805C308A9FF}" srcId="{05021A75-1E35-4623-872C-CEEBE7EDDAAB}" destId="{B64DC94D-1D99-4DA1-9E7B-A02B0B3BCADA}" srcOrd="3" destOrd="0" parTransId="{700BE3DC-B302-4948-AA10-ADF5B881EBBB}" sibTransId="{FF9C3B96-DE90-4DF1-9A95-06A006377BF4}"/>
    <dgm:cxn modelId="{F09B6E9B-D202-402E-A411-1E8026D34930}" type="presOf" srcId="{84EAF352-7433-4618-9C58-0F8D41193D1C}" destId="{FDFBF808-E2F1-4485-A9CE-511DC2CD3A0F}" srcOrd="0" destOrd="5" presId="urn:microsoft.com/office/officeart/2005/8/layout/vList5"/>
    <dgm:cxn modelId="{12B6F17D-ED98-4C04-98B2-0359CD3F5457}" srcId="{05021A75-1E35-4623-872C-CEEBE7EDDAAB}" destId="{EE1E0934-A0C3-4735-B08E-5FE67631F393}" srcOrd="1" destOrd="0" parTransId="{447CFB6B-72AA-44C8-9E92-16775073A0B9}" sibTransId="{621FE212-8025-47F2-8C55-C19A25535BAE}"/>
    <dgm:cxn modelId="{76F33CE9-0BEA-4C93-B761-E4D7401F4CF6}" srcId="{05021A75-1E35-4623-872C-CEEBE7EDDAAB}" destId="{84EAF352-7433-4618-9C58-0F8D41193D1C}" srcOrd="5" destOrd="0" parTransId="{A8CA5912-D733-4058-84DC-7EBD5A7D8B43}" sibTransId="{55AEA06C-7787-4501-BF4C-75EFEF712B72}"/>
    <dgm:cxn modelId="{EE989716-F85B-45EB-9E2A-E2D434FBC2CC}" type="presOf" srcId="{05021A75-1E35-4623-872C-CEEBE7EDDAAB}" destId="{2E0A93D8-C795-42BA-BF8A-37CE113AD113}" srcOrd="0" destOrd="0"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98DB8D02-FF07-485A-835B-8BC2B5895BC5}" srcId="{05021A75-1E35-4623-872C-CEEBE7EDDAAB}" destId="{B56B8B80-022F-4687-8018-720B00F94ECA}" srcOrd="0" destOrd="0" parTransId="{EA1E7AE6-09F5-45B7-9892-2C7F4E75A1DB}" sibTransId="{9DFE73AD-1C5A-464A-8CE8-D6F18AFD8C2E}"/>
    <dgm:cxn modelId="{856B0BAA-1551-4914-9618-3360992937C4}" srcId="{05021A75-1E35-4623-872C-CEEBE7EDDAAB}" destId="{5D36C43A-913C-41E1-895E-D3B6473AB9C7}" srcOrd="2" destOrd="0" parTransId="{1BCE4794-1BDD-4AFD-80CF-9090366801F6}" sibTransId="{F2A8F6B3-AFAE-4B4D-88A6-5FB4AAA0D5D6}"/>
    <dgm:cxn modelId="{685399BF-5601-46EA-AACE-CFB9DD1A5998}" type="presOf" srcId="{5D36C43A-913C-41E1-895E-D3B6473AB9C7}" destId="{FDFBF808-E2F1-4485-A9CE-511DC2CD3A0F}" srcOrd="0" destOrd="2" presId="urn:microsoft.com/office/officeart/2005/8/layout/vList5"/>
    <dgm:cxn modelId="{D702EF9F-71C6-4EB2-8809-481B94F7022C}" type="presOf" srcId="{B62B36A4-46A2-4312-9E26-F2AC0B7689A7}" destId="{FDFBF808-E2F1-4485-A9CE-511DC2CD3A0F}" srcOrd="0" destOrd="4" presId="urn:microsoft.com/office/officeart/2005/8/layout/vList5"/>
    <dgm:cxn modelId="{CEC7D974-791A-4BCF-8862-A29B057E627A}" type="presOf" srcId="{B64DC94D-1D99-4DA1-9E7B-A02B0B3BCADA}" destId="{FDFBF808-E2F1-4485-A9CE-511DC2CD3A0F}" srcOrd="0" destOrd="3" presId="urn:microsoft.com/office/officeart/2005/8/layout/vList5"/>
    <dgm:cxn modelId="{C2A2B7BC-3EC3-4B37-AEB2-9F4D93365A6E}" srcId="{05021A75-1E35-4623-872C-CEEBE7EDDAAB}" destId="{B62B36A4-46A2-4312-9E26-F2AC0B7689A7}" srcOrd="4" destOrd="0" parTransId="{E9F65149-CFD6-4244-8559-3EECCCDEC69B}" sibTransId="{327F375C-F23A-4F98-9ADD-223794C1D143}"/>
    <dgm:cxn modelId="{DE6175F1-1655-437A-9345-AB5D7E88D471}" type="presOf" srcId="{A460CF16-8285-4C3E-B552-4911DB646693}" destId="{67B0E45C-75D4-4FAF-B55A-5393B7772051}" srcOrd="0" destOrd="0" presId="urn:microsoft.com/office/officeart/2005/8/layout/vList5"/>
    <dgm:cxn modelId="{4C9AAED1-1582-42B4-8565-3D038CE8874C}" type="presOf" srcId="{B56B8B80-022F-4687-8018-720B00F94ECA}" destId="{FDFBF808-E2F1-4485-A9CE-511DC2CD3A0F}" srcOrd="0" destOrd="0" presId="urn:microsoft.com/office/officeart/2005/8/layout/vList5"/>
    <dgm:cxn modelId="{4C722E71-883E-424D-A22E-E95796227214}" type="presOf" srcId="{EE1E0934-A0C3-4735-B08E-5FE67631F393}" destId="{FDFBF808-E2F1-4485-A9CE-511DC2CD3A0F}" srcOrd="0" destOrd="1" presId="urn:microsoft.com/office/officeart/2005/8/layout/vList5"/>
    <dgm:cxn modelId="{89033E4D-E6DD-4B96-9742-91A8788BA222}" type="presParOf" srcId="{67B0E45C-75D4-4FAF-B55A-5393B7772051}" destId="{0FA01ECE-F83B-4787-A4E6-97159FEAF9FF}" srcOrd="0" destOrd="0" presId="urn:microsoft.com/office/officeart/2005/8/layout/vList5"/>
    <dgm:cxn modelId="{80AA6881-77AF-4BDC-8972-48DF8F28471B}" type="presParOf" srcId="{0FA01ECE-F83B-4787-A4E6-97159FEAF9FF}" destId="{2E0A93D8-C795-42BA-BF8A-37CE113AD113}" srcOrd="0" destOrd="0" presId="urn:microsoft.com/office/officeart/2005/8/layout/vList5"/>
    <dgm:cxn modelId="{0BCCC3BD-90D4-4473-AC46-54E645DB3475}"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5.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lang="zh-CN" altLang="en-US"/>
        </a:p>
      </dgm:t>
    </dgm:pt>
    <dgm:pt modelId="{05021A75-1E35-4623-872C-CEEBE7EDDAAB}">
      <dgm:prSet phldrT="[文本]" custT="1"/>
      <dgm:spPr/>
      <dgm:t>
        <a:bodyPr/>
        <a:lstStyle/>
        <a:p>
          <a:r>
            <a:rPr lang="zh-CN" altLang="en-US" sz="4000" b="1" dirty="0" smtClean="0"/>
            <a:t>审核及操作要点 </a:t>
          </a:r>
        </a:p>
      </dgm:t>
    </dgm:pt>
    <dgm:pt modelId="{2E0CBE13-4225-4E92-8DB5-C4B27CA6B5F3}" type="parTrans" cxnId="{84D48CF7-410B-4530-A805-3403F3CF83B3}">
      <dgm:prSet/>
      <dgm:spPr/>
      <dgm:t>
        <a:bodyPr/>
        <a:lstStyle/>
        <a:p>
          <a:endParaRPr lang="zh-CN" altLang="en-US"/>
        </a:p>
      </dgm:t>
    </dgm:pt>
    <dgm:pt modelId="{8B9617DE-DF3F-48B7-967F-E6C2DB48F922}" type="sibTrans" cxnId="{84D48CF7-410B-4530-A805-3403F3CF83B3}">
      <dgm:prSet/>
      <dgm:spPr/>
      <dgm:t>
        <a:bodyPr/>
        <a:lstStyle/>
        <a:p>
          <a:endParaRPr lang="zh-CN" altLang="en-US"/>
        </a:p>
      </dgm:t>
    </dgm:pt>
    <dgm:pt modelId="{B56B8B80-022F-4687-8018-720B00F94ECA}">
      <dgm:prSet phldrT="[文本]" custT="1"/>
      <dgm:spPr/>
      <dgm:t>
        <a:bodyPr/>
        <a:lstStyle/>
        <a:p>
          <a:r>
            <a:rPr lang="en-US" sz="1800" smtClean="0"/>
            <a:t>1.</a:t>
          </a:r>
          <a:r>
            <a:rPr lang="zh-CN" sz="1800" smtClean="0"/>
            <a:t>银行应将非居民购买境内商品房的外汇资金结汇后直接划入房地产开发企业的人民币账户或二手房转让方的人民币账户，不得为其办理境内原币划转。</a:t>
          </a:r>
          <a:endParaRPr lang="zh-CN" altLang="en-US" sz="1800" dirty="0"/>
        </a:p>
      </dgm:t>
    </dgm:pt>
    <dgm:pt modelId="{EA1E7AE6-09F5-45B7-9892-2C7F4E75A1DB}" type="parTrans" cxnId="{98DB8D02-FF07-485A-835B-8BC2B5895BC5}">
      <dgm:prSet/>
      <dgm:spPr/>
      <dgm:t>
        <a:bodyPr/>
        <a:lstStyle/>
        <a:p>
          <a:endParaRPr lang="zh-CN" altLang="en-US"/>
        </a:p>
      </dgm:t>
    </dgm:pt>
    <dgm:pt modelId="{9DFE73AD-1C5A-464A-8CE8-D6F18AFD8C2E}" type="sibTrans" cxnId="{98DB8D02-FF07-485A-835B-8BC2B5895BC5}">
      <dgm:prSet/>
      <dgm:spPr/>
      <dgm:t>
        <a:bodyPr/>
        <a:lstStyle/>
        <a:p>
          <a:endParaRPr lang="zh-CN" altLang="en-US"/>
        </a:p>
      </dgm:t>
    </dgm:pt>
    <dgm:pt modelId="{D0180BEF-3688-4CAF-929E-05EF8D3822BB}">
      <dgm:prSet custT="1"/>
      <dgm:spPr/>
      <dgm:t>
        <a:bodyPr/>
        <a:lstStyle/>
        <a:p>
          <a:r>
            <a:rPr lang="en-US" sz="1800" smtClean="0"/>
            <a:t>2.</a:t>
          </a:r>
          <a:r>
            <a:rPr lang="zh-CN" sz="1800" smtClean="0"/>
            <a:t>外汇按揭贷款购房和外汇担保人民币贷款购房后结汇履约还贷，按照《国家外汇管理局 建设部关于规范房地产市场外汇管理有关问题的通知》（汇发〔</a:t>
          </a:r>
          <a:r>
            <a:rPr lang="en-US" sz="1800" smtClean="0"/>
            <a:t>2006</a:t>
          </a:r>
          <a:r>
            <a:rPr lang="zh-CN" sz="1800" smtClean="0"/>
            <a:t>〕</a:t>
          </a:r>
          <a:r>
            <a:rPr lang="en-US" sz="1800" smtClean="0"/>
            <a:t>47</a:t>
          </a:r>
          <a:r>
            <a:rPr lang="zh-CN" sz="1800" smtClean="0"/>
            <a:t>号）的审核要求执行。</a:t>
          </a:r>
          <a:endParaRPr lang="zh-CN" sz="1800"/>
        </a:p>
      </dgm:t>
    </dgm:pt>
    <dgm:pt modelId="{1562B5AB-B21E-484B-9FD4-982A96F39543}" type="parTrans" cxnId="{C5B83FAF-8B22-4D46-8227-292738369AD5}">
      <dgm:prSet/>
      <dgm:spPr/>
      <dgm:t>
        <a:bodyPr/>
        <a:lstStyle/>
        <a:p>
          <a:endParaRPr lang="zh-CN" altLang="en-US"/>
        </a:p>
      </dgm:t>
    </dgm:pt>
    <dgm:pt modelId="{6D6EEFB0-32C4-4DA8-805D-78275970B132}" type="sibTrans" cxnId="{C5B83FAF-8B22-4D46-8227-292738369AD5}">
      <dgm:prSet/>
      <dgm:spPr/>
      <dgm:t>
        <a:bodyPr/>
        <a:lstStyle/>
        <a:p>
          <a:endParaRPr lang="zh-CN" altLang="en-US"/>
        </a:p>
      </dgm:t>
    </dgm:pt>
    <dgm:pt modelId="{201FFE5C-ADDE-4AF2-A35C-AF4C1A8E608B}">
      <dgm:prSet custT="1"/>
      <dgm:spPr/>
      <dgm:t>
        <a:bodyPr/>
        <a:lstStyle/>
        <a:p>
          <a:r>
            <a:rPr lang="en-US" sz="1800" smtClean="0"/>
            <a:t>3.</a:t>
          </a:r>
          <a:r>
            <a:rPr lang="zh-CN" sz="1800" smtClean="0"/>
            <a:t>境内代表机构经常项目账户资金不得结汇购买商品房。</a:t>
          </a:r>
          <a:endParaRPr lang="zh-CN" sz="1800"/>
        </a:p>
      </dgm:t>
    </dgm:pt>
    <dgm:pt modelId="{A0101748-CB59-40F4-AF4B-159557ACFA20}" type="parTrans" cxnId="{737DEF35-24B8-4CEC-9AD6-1C32B3EE0E38}">
      <dgm:prSet/>
      <dgm:spPr/>
      <dgm:t>
        <a:bodyPr/>
        <a:lstStyle/>
        <a:p>
          <a:endParaRPr lang="zh-CN" altLang="en-US"/>
        </a:p>
      </dgm:t>
    </dgm:pt>
    <dgm:pt modelId="{E5704E3F-D231-4AC4-BE54-AA62101E4CA3}" type="sibTrans" cxnId="{737DEF35-24B8-4CEC-9AD6-1C32B3EE0E38}">
      <dgm:prSet/>
      <dgm:spPr/>
      <dgm:t>
        <a:bodyPr/>
        <a:lstStyle/>
        <a:p>
          <a:endParaRPr lang="zh-CN" altLang="en-US"/>
        </a:p>
      </dgm:t>
    </dgm:pt>
    <dgm:pt modelId="{E4B9817A-E922-4C1B-987D-5306560086D9}">
      <dgm:prSet custT="1"/>
      <dgm:spPr/>
      <dgm:t>
        <a:bodyPr/>
        <a:lstStyle/>
        <a:p>
          <a:r>
            <a:rPr lang="en-US" sz="1800" dirty="0" smtClean="0"/>
            <a:t>4.</a:t>
          </a:r>
          <a:r>
            <a:rPr lang="zh-CN" sz="1800" dirty="0" smtClean="0"/>
            <a:t>夫妻双方共同购买境内商品房，其中一方为境内个人，另一方为境外个人、港澳台居民或华侨的，参照本操作指引办理。</a:t>
          </a:r>
          <a:endParaRPr lang="zh-CN" sz="1800" dirty="0"/>
        </a:p>
      </dgm:t>
    </dgm:pt>
    <dgm:pt modelId="{DA3069FF-945F-407A-A81B-4A0639437EA9}" type="parTrans" cxnId="{9E632932-987D-4DC5-9A5F-A5CBE8D4F7BA}">
      <dgm:prSet/>
      <dgm:spPr/>
      <dgm:t>
        <a:bodyPr/>
        <a:lstStyle/>
        <a:p>
          <a:endParaRPr lang="zh-CN" altLang="en-US"/>
        </a:p>
      </dgm:t>
    </dgm:pt>
    <dgm:pt modelId="{F689B7BD-51F6-4104-85D1-1703E024939F}" type="sibTrans" cxnId="{9E632932-987D-4DC5-9A5F-A5CBE8D4F7BA}">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0FA01ECE-F83B-4787-A4E6-97159FEAF9FF}" type="pres">
      <dgm:prSet presAssocID="{05021A75-1E35-4623-872C-CEEBE7EDDAAB}" presName="linNode" presStyleCnt="0"/>
      <dgm:spPr/>
      <dgm:t>
        <a:bodyPr/>
        <a:lstStyle/>
        <a:p>
          <a:endParaRPr lang="zh-CN" altLang="en-US"/>
        </a:p>
      </dgm:t>
    </dgm:pt>
    <dgm:pt modelId="{2E0A93D8-C795-42BA-BF8A-37CE113AD113}" type="pres">
      <dgm:prSet presAssocID="{05021A75-1E35-4623-872C-CEEBE7EDDAAB}" presName="parentText" presStyleLbl="node1" presStyleIdx="0" presStyleCnt="1" custScaleX="70189" custScaleY="93859">
        <dgm:presLayoutVars>
          <dgm:chMax val="1"/>
          <dgm:bulletEnabled val="1"/>
        </dgm:presLayoutVars>
      </dgm:prSet>
      <dgm:spPr/>
      <dgm:t>
        <a:bodyPr/>
        <a:lstStyle/>
        <a:p>
          <a:endParaRPr lang="zh-CN" altLang="en-US"/>
        </a:p>
      </dgm:t>
    </dgm:pt>
    <dgm:pt modelId="{FDFBF808-E2F1-4485-A9CE-511DC2CD3A0F}" type="pres">
      <dgm:prSet presAssocID="{05021A75-1E35-4623-872C-CEEBE7EDDAAB}" presName="descendantText" presStyleLbl="alignAccFollowNode1" presStyleIdx="0" presStyleCnt="1" custScaleX="107697" custScaleY="113272">
        <dgm:presLayoutVars>
          <dgm:bulletEnabled val="1"/>
        </dgm:presLayoutVars>
      </dgm:prSet>
      <dgm:spPr/>
      <dgm:t>
        <a:bodyPr/>
        <a:lstStyle/>
        <a:p>
          <a:endParaRPr lang="zh-CN" altLang="en-US"/>
        </a:p>
      </dgm:t>
    </dgm:pt>
  </dgm:ptLst>
  <dgm:cxnLst>
    <dgm:cxn modelId="{B9A70ECA-9BC3-4DC8-9DF4-464739F7D353}" type="presOf" srcId="{A460CF16-8285-4C3E-B552-4911DB646693}" destId="{67B0E45C-75D4-4FAF-B55A-5393B7772051}" srcOrd="0" destOrd="0" presId="urn:microsoft.com/office/officeart/2005/8/layout/vList5"/>
    <dgm:cxn modelId="{84D48CF7-410B-4530-A805-3403F3CF83B3}" srcId="{A460CF16-8285-4C3E-B552-4911DB646693}" destId="{05021A75-1E35-4623-872C-CEEBE7EDDAAB}" srcOrd="0" destOrd="0" parTransId="{2E0CBE13-4225-4E92-8DB5-C4B27CA6B5F3}" sibTransId="{8B9617DE-DF3F-48B7-967F-E6C2DB48F922}"/>
    <dgm:cxn modelId="{98DB8D02-FF07-485A-835B-8BC2B5895BC5}" srcId="{05021A75-1E35-4623-872C-CEEBE7EDDAAB}" destId="{B56B8B80-022F-4687-8018-720B00F94ECA}" srcOrd="0" destOrd="0" parTransId="{EA1E7AE6-09F5-45B7-9892-2C7F4E75A1DB}" sibTransId="{9DFE73AD-1C5A-464A-8CE8-D6F18AFD8C2E}"/>
    <dgm:cxn modelId="{FB11890D-2D89-4EC8-ABD6-3E3A389B1B7F}" type="presOf" srcId="{05021A75-1E35-4623-872C-CEEBE7EDDAAB}" destId="{2E0A93D8-C795-42BA-BF8A-37CE113AD113}" srcOrd="0" destOrd="0" presId="urn:microsoft.com/office/officeart/2005/8/layout/vList5"/>
    <dgm:cxn modelId="{C5B83FAF-8B22-4D46-8227-292738369AD5}" srcId="{05021A75-1E35-4623-872C-CEEBE7EDDAAB}" destId="{D0180BEF-3688-4CAF-929E-05EF8D3822BB}" srcOrd="1" destOrd="0" parTransId="{1562B5AB-B21E-484B-9FD4-982A96F39543}" sibTransId="{6D6EEFB0-32C4-4DA8-805D-78275970B132}"/>
    <dgm:cxn modelId="{737DEF35-24B8-4CEC-9AD6-1C32B3EE0E38}" srcId="{05021A75-1E35-4623-872C-CEEBE7EDDAAB}" destId="{201FFE5C-ADDE-4AF2-A35C-AF4C1A8E608B}" srcOrd="2" destOrd="0" parTransId="{A0101748-CB59-40F4-AF4B-159557ACFA20}" sibTransId="{E5704E3F-D231-4AC4-BE54-AA62101E4CA3}"/>
    <dgm:cxn modelId="{7D37F7C2-1719-4F86-8ED1-37C9CD17CF8F}" type="presOf" srcId="{E4B9817A-E922-4C1B-987D-5306560086D9}" destId="{FDFBF808-E2F1-4485-A9CE-511DC2CD3A0F}" srcOrd="0" destOrd="3" presId="urn:microsoft.com/office/officeart/2005/8/layout/vList5"/>
    <dgm:cxn modelId="{3559A80F-7443-410E-9503-0B6F04BF4EA8}" type="presOf" srcId="{201FFE5C-ADDE-4AF2-A35C-AF4C1A8E608B}" destId="{FDFBF808-E2F1-4485-A9CE-511DC2CD3A0F}" srcOrd="0" destOrd="2" presId="urn:microsoft.com/office/officeart/2005/8/layout/vList5"/>
    <dgm:cxn modelId="{10132F2F-EFCF-4A2E-80C8-63FF92BF4DFC}" type="presOf" srcId="{D0180BEF-3688-4CAF-929E-05EF8D3822BB}" destId="{FDFBF808-E2F1-4485-A9CE-511DC2CD3A0F}" srcOrd="0" destOrd="1" presId="urn:microsoft.com/office/officeart/2005/8/layout/vList5"/>
    <dgm:cxn modelId="{C73EB04B-ADF8-4E8B-8DD3-A96B8C82BF76}" type="presOf" srcId="{B56B8B80-022F-4687-8018-720B00F94ECA}" destId="{FDFBF808-E2F1-4485-A9CE-511DC2CD3A0F}" srcOrd="0" destOrd="0" presId="urn:microsoft.com/office/officeart/2005/8/layout/vList5"/>
    <dgm:cxn modelId="{9E632932-987D-4DC5-9A5F-A5CBE8D4F7BA}" srcId="{05021A75-1E35-4623-872C-CEEBE7EDDAAB}" destId="{E4B9817A-E922-4C1B-987D-5306560086D9}" srcOrd="3" destOrd="0" parTransId="{DA3069FF-945F-407A-A81B-4A0639437EA9}" sibTransId="{F689B7BD-51F6-4104-85D1-1703E024939F}"/>
    <dgm:cxn modelId="{43D5697C-8EE8-4CB8-B4A0-43FB4C0A3169}" type="presParOf" srcId="{67B0E45C-75D4-4FAF-B55A-5393B7772051}" destId="{0FA01ECE-F83B-4787-A4E6-97159FEAF9FF}" srcOrd="0" destOrd="0" presId="urn:microsoft.com/office/officeart/2005/8/layout/vList5"/>
    <dgm:cxn modelId="{AA983D4F-914E-4647-A548-231C935C49F6}" type="presParOf" srcId="{0FA01ECE-F83B-4787-A4E6-97159FEAF9FF}" destId="{2E0A93D8-C795-42BA-BF8A-37CE113AD113}" srcOrd="0" destOrd="0" presId="urn:microsoft.com/office/officeart/2005/8/layout/vList5"/>
    <dgm:cxn modelId="{50347BE8-57F8-4945-83C5-3EB8E43B2B8C}" type="presParOf" srcId="{0FA01ECE-F83B-4787-A4E6-97159FEAF9FF}" destId="{FDFBF808-E2F1-4485-A9CE-511DC2CD3A0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6.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simple1" qsCatId="simple" csTypeId="urn:microsoft.com/office/officeart/2005/8/colors/accent1_5" csCatId="accent1" phldr="1"/>
      <dgm:spPr/>
      <dgm:t>
        <a:bodyPr/>
        <a:lstStyle/>
        <a:p>
          <a:endParaRPr lang="zh-CN" altLang="en-US"/>
        </a:p>
      </dgm:t>
    </dgm:pt>
    <dgm:pt modelId="{E8440093-FB33-4DDB-9BF2-CBC15144F501}">
      <dgm:prSet phldrT="[文本]" custT="1"/>
      <dgm:spPr/>
      <dgm:t>
        <a:bodyPr/>
        <a:lstStyle/>
        <a:p>
          <a:r>
            <a:rPr lang="zh-CN" altLang="en-US" sz="4000" b="1" dirty="0" smtClean="0"/>
            <a:t>审核材料</a:t>
          </a:r>
        </a:p>
      </dgm:t>
    </dgm:pt>
    <dgm:pt modelId="{372569B9-C855-484C-AC09-2C32AC384C3F}" type="parTrans" cxnId="{8423B3F8-C9F0-4591-B364-ADB1138105ED}">
      <dgm:prSet/>
      <dgm:spPr/>
      <dgm:t>
        <a:bodyPr/>
        <a:lstStyle/>
        <a:p>
          <a:endParaRPr lang="zh-CN" altLang="en-US"/>
        </a:p>
      </dgm:t>
    </dgm:pt>
    <dgm:pt modelId="{B844108B-B0EC-4E30-8B5C-3D2BCB21BA5A}" type="sibTrans" cxnId="{8423B3F8-C9F0-4591-B364-ADB1138105ED}">
      <dgm:prSet/>
      <dgm:spPr/>
      <dgm:t>
        <a:bodyPr/>
        <a:lstStyle/>
        <a:p>
          <a:endParaRPr lang="zh-CN" altLang="en-US"/>
        </a:p>
      </dgm:t>
    </dgm:pt>
    <dgm:pt modelId="{9D58BECA-6DD5-461C-A8E8-C7E6CD3A1CC9}">
      <dgm:prSet phldrT="[文本]" custT="1"/>
      <dgm:spPr/>
      <dgm:t>
        <a:bodyPr/>
        <a:lstStyle/>
        <a:p>
          <a:r>
            <a:rPr lang="en-US" sz="1600" smtClean="0"/>
            <a:t>1</a:t>
          </a:r>
          <a:r>
            <a:rPr lang="zh-CN" sz="1600" smtClean="0"/>
            <a:t>、原结汇凭证。</a:t>
          </a:r>
          <a:endParaRPr lang="zh-CN" altLang="en-US" sz="1600" dirty="0"/>
        </a:p>
      </dgm:t>
    </dgm:pt>
    <dgm:pt modelId="{E41ADA70-A2C1-49C7-9EC3-FA02E7849A04}" type="parTrans" cxnId="{FFF4F98A-77AE-4A66-8039-9A943DEC7F96}">
      <dgm:prSet/>
      <dgm:spPr/>
      <dgm:t>
        <a:bodyPr/>
        <a:lstStyle/>
        <a:p>
          <a:endParaRPr lang="zh-CN" altLang="en-US"/>
        </a:p>
      </dgm:t>
    </dgm:pt>
    <dgm:pt modelId="{3A43FC50-9C76-499F-A0D9-3C792992F8B0}" type="sibTrans" cxnId="{FFF4F98A-77AE-4A66-8039-9A943DEC7F96}">
      <dgm:prSet/>
      <dgm:spPr/>
      <dgm:t>
        <a:bodyPr/>
        <a:lstStyle/>
        <a:p>
          <a:endParaRPr lang="zh-CN" altLang="en-US"/>
        </a:p>
      </dgm:t>
    </dgm:pt>
    <dgm:pt modelId="{A61FD049-45A2-4C3A-8CC5-E1B5141E3853}">
      <dgm:prSet phldrT="[文本]"/>
      <dgm:spPr/>
      <dgm:t>
        <a:bodyPr/>
        <a:lstStyle/>
        <a:p>
          <a:r>
            <a:rPr lang="zh-CN" altLang="en-US" b="1" dirty="0" smtClean="0"/>
            <a:t>审核及操作要点 </a:t>
          </a:r>
          <a:endParaRPr lang="zh-CN" dirty="0"/>
        </a:p>
      </dgm:t>
    </dgm:pt>
    <dgm:pt modelId="{8DA052A3-4721-4A62-BC32-0A4E1C6C207F}" type="parTrans" cxnId="{1FBCF594-B7B5-433D-8DFE-32D443E7C046}">
      <dgm:prSet/>
      <dgm:spPr/>
      <dgm:t>
        <a:bodyPr/>
        <a:lstStyle/>
        <a:p>
          <a:endParaRPr lang="zh-CN" altLang="en-US"/>
        </a:p>
      </dgm:t>
    </dgm:pt>
    <dgm:pt modelId="{283E96A4-C428-4E34-B84D-230104531B75}" type="sibTrans" cxnId="{1FBCF594-B7B5-433D-8DFE-32D443E7C046}">
      <dgm:prSet/>
      <dgm:spPr/>
      <dgm:t>
        <a:bodyPr/>
        <a:lstStyle/>
        <a:p>
          <a:endParaRPr lang="zh-CN" altLang="en-US"/>
        </a:p>
      </dgm:t>
    </dgm:pt>
    <dgm:pt modelId="{79144835-9238-403D-BF1A-97EEC13A2A46}">
      <dgm:prSet phldrT="[文本]" custT="1"/>
      <dgm:spPr/>
      <dgm:t>
        <a:bodyPr/>
        <a:lstStyle/>
        <a:p>
          <a:r>
            <a:rPr lang="en-US" sz="1800" smtClean="0"/>
            <a:t>1.</a:t>
          </a:r>
          <a:r>
            <a:rPr lang="zh-CN" sz="1800" smtClean="0"/>
            <a:t>结汇后退回的，人民币购汇后应原路退回境外机构或个人外汇账户，或划 回原境内外汇账户（只适用于原购房款为从境内外汇账户结汇支付的情况）。</a:t>
          </a:r>
          <a:endParaRPr lang="zh-CN" altLang="en-US" sz="1800" dirty="0"/>
        </a:p>
      </dgm:t>
    </dgm:pt>
    <dgm:pt modelId="{DB6C397C-BCDE-4F14-8E59-B56742379E3C}" type="parTrans" cxnId="{B7BE66BE-7E73-403D-B3EA-2BAC26239478}">
      <dgm:prSet/>
      <dgm:spPr/>
      <dgm:t>
        <a:bodyPr/>
        <a:lstStyle/>
        <a:p>
          <a:endParaRPr lang="zh-CN" altLang="en-US"/>
        </a:p>
      </dgm:t>
    </dgm:pt>
    <dgm:pt modelId="{361DF857-7D92-465C-875F-940DF58E96CC}" type="sibTrans" cxnId="{B7BE66BE-7E73-403D-B3EA-2BAC26239478}">
      <dgm:prSet/>
      <dgm:spPr/>
      <dgm:t>
        <a:bodyPr/>
        <a:lstStyle/>
        <a:p>
          <a:endParaRPr lang="zh-CN" altLang="en-US"/>
        </a:p>
      </dgm:t>
    </dgm:pt>
    <dgm:pt modelId="{8F03E191-8BDB-4461-9B26-6144CE6D7F0C}">
      <dgm:prSet custT="1"/>
      <dgm:spPr/>
      <dgm:t>
        <a:bodyPr/>
        <a:lstStyle/>
        <a:p>
          <a:r>
            <a:rPr lang="en-US" sz="1600" smtClean="0"/>
            <a:t>2</a:t>
          </a:r>
          <a:r>
            <a:rPr lang="zh-CN" sz="1600" smtClean="0"/>
            <a:t>、与房地产开发企业或二手房出让方解除商品房买卖合同的证明文件。</a:t>
          </a:r>
          <a:endParaRPr lang="zh-CN" sz="1600"/>
        </a:p>
      </dgm:t>
    </dgm:pt>
    <dgm:pt modelId="{0558E256-01EE-41F7-AF19-5AC6B41CD1DA}" type="parTrans" cxnId="{E5A4CE96-7842-4EB4-97B2-8921321C78B9}">
      <dgm:prSet/>
      <dgm:spPr/>
      <dgm:t>
        <a:bodyPr/>
        <a:lstStyle/>
        <a:p>
          <a:endParaRPr lang="zh-CN" altLang="en-US"/>
        </a:p>
      </dgm:t>
    </dgm:pt>
    <dgm:pt modelId="{E33CE767-C037-4845-A979-7A314D3A3E27}" type="sibTrans" cxnId="{E5A4CE96-7842-4EB4-97B2-8921321C78B9}">
      <dgm:prSet/>
      <dgm:spPr/>
      <dgm:t>
        <a:bodyPr/>
        <a:lstStyle/>
        <a:p>
          <a:endParaRPr lang="zh-CN" altLang="en-US"/>
        </a:p>
      </dgm:t>
    </dgm:pt>
    <dgm:pt modelId="{650DA392-32F5-4D69-9092-CE83A88129D3}">
      <dgm:prSet custT="1"/>
      <dgm:spPr/>
      <dgm:t>
        <a:bodyPr/>
        <a:lstStyle/>
        <a:p>
          <a:r>
            <a:rPr lang="en-US" sz="1600" smtClean="0"/>
            <a:t>3</a:t>
          </a:r>
          <a:r>
            <a:rPr lang="zh-CN" sz="1600" smtClean="0"/>
            <a:t>、房地产主管部门出具的取消购买商品房的证明。</a:t>
          </a:r>
          <a:endParaRPr lang="zh-CN" sz="1600"/>
        </a:p>
      </dgm:t>
    </dgm:pt>
    <dgm:pt modelId="{2753A4D2-94A3-4B28-9C75-DD13BA809067}" type="parTrans" cxnId="{B7C36BFE-3F33-4D06-9E25-1A253B1E4D6E}">
      <dgm:prSet/>
      <dgm:spPr/>
      <dgm:t>
        <a:bodyPr/>
        <a:lstStyle/>
        <a:p>
          <a:endParaRPr lang="zh-CN" altLang="en-US"/>
        </a:p>
      </dgm:t>
    </dgm:pt>
    <dgm:pt modelId="{E8ADF5F6-A3FE-4D0C-8349-495282462819}" type="sibTrans" cxnId="{B7C36BFE-3F33-4D06-9E25-1A253B1E4D6E}">
      <dgm:prSet/>
      <dgm:spPr/>
      <dgm:t>
        <a:bodyPr/>
        <a:lstStyle/>
        <a:p>
          <a:endParaRPr lang="zh-CN" altLang="en-US"/>
        </a:p>
      </dgm:t>
    </dgm:pt>
    <dgm:pt modelId="{1E2A16B5-4EAE-4F30-A515-C71024B36F54}">
      <dgm:prSet custT="1"/>
      <dgm:spPr/>
      <dgm:t>
        <a:bodyPr/>
        <a:lstStyle/>
        <a:p>
          <a:r>
            <a:rPr lang="en-US" sz="1600" smtClean="0"/>
            <a:t>4</a:t>
          </a:r>
          <a:r>
            <a:rPr lang="zh-CN" sz="1600" smtClean="0"/>
            <a:t>、如委托他人办理，应提供经公证的授权委托书及受托人的有效身份证明。</a:t>
          </a:r>
          <a:endParaRPr lang="zh-CN" sz="1600"/>
        </a:p>
      </dgm:t>
    </dgm:pt>
    <dgm:pt modelId="{0AA39EDC-8846-4D21-A255-A529E2DD69C2}" type="parTrans" cxnId="{1A86E8BD-7FA9-4DD3-BEB8-B02E99CE9BEC}">
      <dgm:prSet/>
      <dgm:spPr/>
      <dgm:t>
        <a:bodyPr/>
        <a:lstStyle/>
        <a:p>
          <a:endParaRPr lang="zh-CN" altLang="en-US"/>
        </a:p>
      </dgm:t>
    </dgm:pt>
    <dgm:pt modelId="{F31287DE-442F-47EC-AC22-213B03AD15E2}" type="sibTrans" cxnId="{1A86E8BD-7FA9-4DD3-BEB8-B02E99CE9BEC}">
      <dgm:prSet/>
      <dgm:spPr/>
      <dgm:t>
        <a:bodyPr/>
        <a:lstStyle/>
        <a:p>
          <a:endParaRPr lang="zh-CN" altLang="en-US"/>
        </a:p>
      </dgm:t>
    </dgm:pt>
    <dgm:pt modelId="{915F737A-D74B-4BEE-A03C-76B9935ECBA9}">
      <dgm:prSet custT="1"/>
      <dgm:spPr/>
      <dgm:t>
        <a:bodyPr/>
        <a:lstStyle/>
        <a:p>
          <a:r>
            <a:rPr lang="zh-CN" sz="1600" dirty="0" smtClean="0"/>
            <a:t>关注客户除提交上述</a:t>
          </a:r>
          <a:r>
            <a:rPr lang="en-US" sz="1600" dirty="0" smtClean="0"/>
            <a:t> 1-4 </a:t>
          </a:r>
          <a:r>
            <a:rPr lang="zh-CN" sz="1600" dirty="0" smtClean="0"/>
            <a:t>材料外，如发现汇入时间与汇出时间间隔过长时，应要求相关主体提交相应情况说明。</a:t>
          </a:r>
          <a:endParaRPr lang="zh-CN" sz="1600" dirty="0"/>
        </a:p>
      </dgm:t>
    </dgm:pt>
    <dgm:pt modelId="{D382BFB6-77D1-4888-BA84-3A753E60E740}" type="parTrans" cxnId="{0FAFCDA6-1876-4C65-9BD2-131A665615C0}">
      <dgm:prSet/>
      <dgm:spPr/>
      <dgm:t>
        <a:bodyPr/>
        <a:lstStyle/>
        <a:p>
          <a:endParaRPr lang="zh-CN" altLang="en-US"/>
        </a:p>
      </dgm:t>
    </dgm:pt>
    <dgm:pt modelId="{B0B4DE33-780C-4F6C-937A-5BCF69ACF776}" type="sibTrans" cxnId="{0FAFCDA6-1876-4C65-9BD2-131A665615C0}">
      <dgm:prSet/>
      <dgm:spPr/>
      <dgm:t>
        <a:bodyPr/>
        <a:lstStyle/>
        <a:p>
          <a:endParaRPr lang="zh-CN" altLang="en-US"/>
        </a:p>
      </dgm:t>
    </dgm:pt>
    <dgm:pt modelId="{7B55C5F4-6B6D-4EBB-A6AF-CDDFAACCF04E}">
      <dgm:prSet custT="1"/>
      <dgm:spPr/>
      <dgm:t>
        <a:bodyPr/>
        <a:lstStyle/>
        <a:p>
          <a:r>
            <a:rPr lang="en-US" sz="1800" smtClean="0"/>
            <a:t>2.</a:t>
          </a:r>
          <a:r>
            <a:rPr lang="zh-CN" sz="1800" smtClean="0"/>
            <a:t>允许购房款境内留存期间产生的合理利息一并汇出。</a:t>
          </a:r>
          <a:endParaRPr lang="zh-CN" sz="1800"/>
        </a:p>
      </dgm:t>
    </dgm:pt>
    <dgm:pt modelId="{842414C1-0B53-45AA-9227-F9C2BE16C2DE}" type="parTrans" cxnId="{1BD4CF94-318C-457A-92FC-A3668E69B520}">
      <dgm:prSet/>
      <dgm:spPr/>
      <dgm:t>
        <a:bodyPr/>
        <a:lstStyle/>
        <a:p>
          <a:endParaRPr lang="zh-CN" altLang="en-US"/>
        </a:p>
      </dgm:t>
    </dgm:pt>
    <dgm:pt modelId="{DFEF20BA-2215-4B26-8A01-8319611B276A}" type="sibTrans" cxnId="{1BD4CF94-318C-457A-92FC-A3668E69B520}">
      <dgm:prSet/>
      <dgm:spPr/>
      <dgm:t>
        <a:bodyPr/>
        <a:lstStyle/>
        <a:p>
          <a:endParaRPr lang="zh-CN" altLang="en-US"/>
        </a:p>
      </dgm:t>
    </dgm:pt>
    <dgm:pt modelId="{C2329A11-8A3D-43E2-8DAB-6CDEF63F7BE7}">
      <dgm:prSet custT="1"/>
      <dgm:spPr/>
      <dgm:t>
        <a:bodyPr/>
        <a:lstStyle/>
        <a:p>
          <a:r>
            <a:rPr lang="en-US" sz="1800" dirty="0" smtClean="0"/>
            <a:t>3.</a:t>
          </a:r>
          <a:r>
            <a:rPr lang="zh-CN" sz="1800" dirty="0" smtClean="0"/>
            <a:t>银行应在业务办理后及时完成国际收支申报。</a:t>
          </a:r>
          <a:endParaRPr lang="zh-CN" sz="1800" dirty="0"/>
        </a:p>
      </dgm:t>
    </dgm:pt>
    <dgm:pt modelId="{4CC0DB96-5E4E-428C-94FD-B287D66DFD78}" type="parTrans" cxnId="{766ACF9B-76D3-4E17-A46A-6F6CAF6EC859}">
      <dgm:prSet/>
      <dgm:spPr/>
      <dgm:t>
        <a:bodyPr/>
        <a:lstStyle/>
        <a:p>
          <a:endParaRPr lang="zh-CN" altLang="en-US"/>
        </a:p>
      </dgm:t>
    </dgm:pt>
    <dgm:pt modelId="{1365CC0D-536B-4DE7-B9D1-40154C4C0861}" type="sibTrans" cxnId="{766ACF9B-76D3-4E17-A46A-6F6CAF6EC859}">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EC87BD39-88E8-46BE-AC54-0747A81BD98E}" type="pres">
      <dgm:prSet presAssocID="{E8440093-FB33-4DDB-9BF2-CBC15144F501}" presName="linNode" presStyleCnt="0"/>
      <dgm:spPr/>
      <dgm:t>
        <a:bodyPr/>
        <a:lstStyle/>
        <a:p>
          <a:endParaRPr lang="zh-CN" altLang="en-US"/>
        </a:p>
      </dgm:t>
    </dgm:pt>
    <dgm:pt modelId="{52720201-2F2E-453A-BCC4-897212CE0659}" type="pres">
      <dgm:prSet presAssocID="{E8440093-FB33-4DDB-9BF2-CBC15144F501}" presName="parentText" presStyleLbl="node1" presStyleIdx="0" presStyleCnt="2" custScaleX="47870">
        <dgm:presLayoutVars>
          <dgm:chMax val="1"/>
          <dgm:bulletEnabled val="1"/>
        </dgm:presLayoutVars>
      </dgm:prSet>
      <dgm:spPr/>
      <dgm:t>
        <a:bodyPr/>
        <a:lstStyle/>
        <a:p>
          <a:endParaRPr lang="zh-CN" altLang="en-US"/>
        </a:p>
      </dgm:t>
    </dgm:pt>
    <dgm:pt modelId="{49A3D1C9-46FA-42DB-81DF-D96EDEA0791A}" type="pres">
      <dgm:prSet presAssocID="{E8440093-FB33-4DDB-9BF2-CBC15144F501}" presName="descendantText" presStyleLbl="alignAccFollowNode1" presStyleIdx="0" presStyleCnt="2" custScaleX="122400" custScaleY="111716">
        <dgm:presLayoutVars>
          <dgm:bulletEnabled val="1"/>
        </dgm:presLayoutVars>
      </dgm:prSet>
      <dgm:spPr/>
      <dgm:t>
        <a:bodyPr/>
        <a:lstStyle/>
        <a:p>
          <a:endParaRPr lang="zh-CN" altLang="en-US"/>
        </a:p>
      </dgm:t>
    </dgm:pt>
    <dgm:pt modelId="{2D08D7F5-7D7F-460E-8430-AB97BD046558}" type="pres">
      <dgm:prSet presAssocID="{B844108B-B0EC-4E30-8B5C-3D2BCB21BA5A}" presName="sp" presStyleCnt="0"/>
      <dgm:spPr/>
      <dgm:t>
        <a:bodyPr/>
        <a:lstStyle/>
        <a:p>
          <a:endParaRPr lang="zh-CN" altLang="en-US"/>
        </a:p>
      </dgm:t>
    </dgm:pt>
    <dgm:pt modelId="{B86B6833-3DB3-41F7-9580-1049B753915E}" type="pres">
      <dgm:prSet presAssocID="{A61FD049-45A2-4C3A-8CC5-E1B5141E3853}" presName="linNode" presStyleCnt="0"/>
      <dgm:spPr/>
      <dgm:t>
        <a:bodyPr/>
        <a:lstStyle/>
        <a:p>
          <a:endParaRPr lang="zh-CN" altLang="en-US"/>
        </a:p>
      </dgm:t>
    </dgm:pt>
    <dgm:pt modelId="{2AC543CE-C149-4AC5-B9A7-4034296C9CB5}" type="pres">
      <dgm:prSet presAssocID="{A61FD049-45A2-4C3A-8CC5-E1B5141E3853}" presName="parentText" presStyleLbl="node1" presStyleIdx="1" presStyleCnt="2" custScaleX="47870">
        <dgm:presLayoutVars>
          <dgm:chMax val="1"/>
          <dgm:bulletEnabled val="1"/>
        </dgm:presLayoutVars>
      </dgm:prSet>
      <dgm:spPr/>
      <dgm:t>
        <a:bodyPr/>
        <a:lstStyle/>
        <a:p>
          <a:endParaRPr lang="zh-CN" altLang="en-US"/>
        </a:p>
      </dgm:t>
    </dgm:pt>
    <dgm:pt modelId="{45662D3F-B12A-473C-A128-416309ABA32C}" type="pres">
      <dgm:prSet presAssocID="{A61FD049-45A2-4C3A-8CC5-E1B5141E3853}" presName="descendantText" presStyleLbl="alignAccFollowNode1" presStyleIdx="1" presStyleCnt="2" custScaleX="122400">
        <dgm:presLayoutVars>
          <dgm:bulletEnabled val="1"/>
        </dgm:presLayoutVars>
      </dgm:prSet>
      <dgm:spPr/>
      <dgm:t>
        <a:bodyPr/>
        <a:lstStyle/>
        <a:p>
          <a:endParaRPr lang="zh-CN" altLang="en-US"/>
        </a:p>
      </dgm:t>
    </dgm:pt>
  </dgm:ptLst>
  <dgm:cxnLst>
    <dgm:cxn modelId="{F431EB79-1698-4502-8A10-C6D746A4052A}" type="presOf" srcId="{79144835-9238-403D-BF1A-97EEC13A2A46}" destId="{45662D3F-B12A-473C-A128-416309ABA32C}" srcOrd="0" destOrd="0" presId="urn:microsoft.com/office/officeart/2005/8/layout/vList5"/>
    <dgm:cxn modelId="{1FBCF594-B7B5-433D-8DFE-32D443E7C046}" srcId="{A460CF16-8285-4C3E-B552-4911DB646693}" destId="{A61FD049-45A2-4C3A-8CC5-E1B5141E3853}" srcOrd="1" destOrd="0" parTransId="{8DA052A3-4721-4A62-BC32-0A4E1C6C207F}" sibTransId="{283E96A4-C428-4E34-B84D-230104531B75}"/>
    <dgm:cxn modelId="{8423B3F8-C9F0-4591-B364-ADB1138105ED}" srcId="{A460CF16-8285-4C3E-B552-4911DB646693}" destId="{E8440093-FB33-4DDB-9BF2-CBC15144F501}" srcOrd="0" destOrd="0" parTransId="{372569B9-C855-484C-AC09-2C32AC384C3F}" sibTransId="{B844108B-B0EC-4E30-8B5C-3D2BCB21BA5A}"/>
    <dgm:cxn modelId="{3E720628-4397-48BF-ADA5-76A2FB017A4B}" type="presOf" srcId="{650DA392-32F5-4D69-9092-CE83A88129D3}" destId="{49A3D1C9-46FA-42DB-81DF-D96EDEA0791A}" srcOrd="0" destOrd="2" presId="urn:microsoft.com/office/officeart/2005/8/layout/vList5"/>
    <dgm:cxn modelId="{DAA25839-5DCB-4340-9077-E9CE553507CF}" type="presOf" srcId="{915F737A-D74B-4BEE-A03C-76B9935ECBA9}" destId="{49A3D1C9-46FA-42DB-81DF-D96EDEA0791A}" srcOrd="0" destOrd="4" presId="urn:microsoft.com/office/officeart/2005/8/layout/vList5"/>
    <dgm:cxn modelId="{F888ACC9-D24E-4542-8993-ED57FD89534A}" type="presOf" srcId="{9D58BECA-6DD5-461C-A8E8-C7E6CD3A1CC9}" destId="{49A3D1C9-46FA-42DB-81DF-D96EDEA0791A}" srcOrd="0" destOrd="0" presId="urn:microsoft.com/office/officeart/2005/8/layout/vList5"/>
    <dgm:cxn modelId="{1BD4CF94-318C-457A-92FC-A3668E69B520}" srcId="{A61FD049-45A2-4C3A-8CC5-E1B5141E3853}" destId="{7B55C5F4-6B6D-4EBB-A6AF-CDDFAACCF04E}" srcOrd="1" destOrd="0" parTransId="{842414C1-0B53-45AA-9227-F9C2BE16C2DE}" sibTransId="{DFEF20BA-2215-4B26-8A01-8319611B276A}"/>
    <dgm:cxn modelId="{1A86E8BD-7FA9-4DD3-BEB8-B02E99CE9BEC}" srcId="{E8440093-FB33-4DDB-9BF2-CBC15144F501}" destId="{1E2A16B5-4EAE-4F30-A515-C71024B36F54}" srcOrd="3" destOrd="0" parTransId="{0AA39EDC-8846-4D21-A255-A529E2DD69C2}" sibTransId="{F31287DE-442F-47EC-AC22-213B03AD15E2}"/>
    <dgm:cxn modelId="{17985986-22F3-4EA5-A647-040DA1F6C580}" type="presOf" srcId="{7B55C5F4-6B6D-4EBB-A6AF-CDDFAACCF04E}" destId="{45662D3F-B12A-473C-A128-416309ABA32C}" srcOrd="0" destOrd="1" presId="urn:microsoft.com/office/officeart/2005/8/layout/vList5"/>
    <dgm:cxn modelId="{0FAFCDA6-1876-4C65-9BD2-131A665615C0}" srcId="{E8440093-FB33-4DDB-9BF2-CBC15144F501}" destId="{915F737A-D74B-4BEE-A03C-76B9935ECBA9}" srcOrd="4" destOrd="0" parTransId="{D382BFB6-77D1-4888-BA84-3A753E60E740}" sibTransId="{B0B4DE33-780C-4F6C-937A-5BCF69ACF776}"/>
    <dgm:cxn modelId="{B7C36BFE-3F33-4D06-9E25-1A253B1E4D6E}" srcId="{E8440093-FB33-4DDB-9BF2-CBC15144F501}" destId="{650DA392-32F5-4D69-9092-CE83A88129D3}" srcOrd="2" destOrd="0" parTransId="{2753A4D2-94A3-4B28-9C75-DD13BA809067}" sibTransId="{E8ADF5F6-A3FE-4D0C-8349-495282462819}"/>
    <dgm:cxn modelId="{B7BE66BE-7E73-403D-B3EA-2BAC26239478}" srcId="{A61FD049-45A2-4C3A-8CC5-E1B5141E3853}" destId="{79144835-9238-403D-BF1A-97EEC13A2A46}" srcOrd="0" destOrd="0" parTransId="{DB6C397C-BCDE-4F14-8E59-B56742379E3C}" sibTransId="{361DF857-7D92-465C-875F-940DF58E96CC}"/>
    <dgm:cxn modelId="{4E9FC6DA-E5D6-4411-B024-133B81D481A8}" type="presOf" srcId="{1E2A16B5-4EAE-4F30-A515-C71024B36F54}" destId="{49A3D1C9-46FA-42DB-81DF-D96EDEA0791A}" srcOrd="0" destOrd="3" presId="urn:microsoft.com/office/officeart/2005/8/layout/vList5"/>
    <dgm:cxn modelId="{E5A4CE96-7842-4EB4-97B2-8921321C78B9}" srcId="{E8440093-FB33-4DDB-9BF2-CBC15144F501}" destId="{8F03E191-8BDB-4461-9B26-6144CE6D7F0C}" srcOrd="1" destOrd="0" parTransId="{0558E256-01EE-41F7-AF19-5AC6B41CD1DA}" sibTransId="{E33CE767-C037-4845-A979-7A314D3A3E27}"/>
    <dgm:cxn modelId="{BBBC874C-9C0A-4B03-9DC5-E977F8E18CB5}" type="presOf" srcId="{A61FD049-45A2-4C3A-8CC5-E1B5141E3853}" destId="{2AC543CE-C149-4AC5-B9A7-4034296C9CB5}" srcOrd="0" destOrd="0" presId="urn:microsoft.com/office/officeart/2005/8/layout/vList5"/>
    <dgm:cxn modelId="{20EB8A71-E8C3-4AB1-B3A7-02FA59C715BC}" type="presOf" srcId="{E8440093-FB33-4DDB-9BF2-CBC15144F501}" destId="{52720201-2F2E-453A-BCC4-897212CE0659}" srcOrd="0" destOrd="0" presId="urn:microsoft.com/office/officeart/2005/8/layout/vList5"/>
    <dgm:cxn modelId="{766ACF9B-76D3-4E17-A46A-6F6CAF6EC859}" srcId="{A61FD049-45A2-4C3A-8CC5-E1B5141E3853}" destId="{C2329A11-8A3D-43E2-8DAB-6CDEF63F7BE7}" srcOrd="2" destOrd="0" parTransId="{4CC0DB96-5E4E-428C-94FD-B287D66DFD78}" sibTransId="{1365CC0D-536B-4DE7-B9D1-40154C4C0861}"/>
    <dgm:cxn modelId="{1E561CF9-1203-45C1-902E-A6B4D8F6F65C}" type="presOf" srcId="{A460CF16-8285-4C3E-B552-4911DB646693}" destId="{67B0E45C-75D4-4FAF-B55A-5393B7772051}" srcOrd="0" destOrd="0" presId="urn:microsoft.com/office/officeart/2005/8/layout/vList5"/>
    <dgm:cxn modelId="{DFE274B2-2D91-4BE5-8C3D-2CBDEBAF4EBD}" type="presOf" srcId="{C2329A11-8A3D-43E2-8DAB-6CDEF63F7BE7}" destId="{45662D3F-B12A-473C-A128-416309ABA32C}" srcOrd="0" destOrd="2" presId="urn:microsoft.com/office/officeart/2005/8/layout/vList5"/>
    <dgm:cxn modelId="{FFF4F98A-77AE-4A66-8039-9A943DEC7F96}" srcId="{E8440093-FB33-4DDB-9BF2-CBC15144F501}" destId="{9D58BECA-6DD5-461C-A8E8-C7E6CD3A1CC9}" srcOrd="0" destOrd="0" parTransId="{E41ADA70-A2C1-49C7-9EC3-FA02E7849A04}" sibTransId="{3A43FC50-9C76-499F-A0D9-3C792992F8B0}"/>
    <dgm:cxn modelId="{A01D8FF8-F423-4502-9A15-EB7883BA598F}" type="presOf" srcId="{8F03E191-8BDB-4461-9B26-6144CE6D7F0C}" destId="{49A3D1C9-46FA-42DB-81DF-D96EDEA0791A}" srcOrd="0" destOrd="1" presId="urn:microsoft.com/office/officeart/2005/8/layout/vList5"/>
    <dgm:cxn modelId="{7D18ACD8-9BDE-49E4-9D8C-BBBB94B56333}" type="presParOf" srcId="{67B0E45C-75D4-4FAF-B55A-5393B7772051}" destId="{EC87BD39-88E8-46BE-AC54-0747A81BD98E}" srcOrd="0" destOrd="0" presId="urn:microsoft.com/office/officeart/2005/8/layout/vList5"/>
    <dgm:cxn modelId="{9BD82625-BF8D-44BB-9E8C-6691DFB9947B}" type="presParOf" srcId="{EC87BD39-88E8-46BE-AC54-0747A81BD98E}" destId="{52720201-2F2E-453A-BCC4-897212CE0659}" srcOrd="0" destOrd="0" presId="urn:microsoft.com/office/officeart/2005/8/layout/vList5"/>
    <dgm:cxn modelId="{DAB15020-41EB-4B62-8572-3ED2858B3F45}" type="presParOf" srcId="{EC87BD39-88E8-46BE-AC54-0747A81BD98E}" destId="{49A3D1C9-46FA-42DB-81DF-D96EDEA0791A}" srcOrd="1" destOrd="0" presId="urn:microsoft.com/office/officeart/2005/8/layout/vList5"/>
    <dgm:cxn modelId="{326217F4-2273-486D-85C3-151C13C9AD3A}" type="presParOf" srcId="{67B0E45C-75D4-4FAF-B55A-5393B7772051}" destId="{2D08D7F5-7D7F-460E-8430-AB97BD046558}" srcOrd="1" destOrd="0" presId="urn:microsoft.com/office/officeart/2005/8/layout/vList5"/>
    <dgm:cxn modelId="{81254E59-EB43-4426-B265-E41239E1BF93}" type="presParOf" srcId="{67B0E45C-75D4-4FAF-B55A-5393B7772051}" destId="{B86B6833-3DB3-41F7-9580-1049B753915E}" srcOrd="2" destOrd="0" presId="urn:microsoft.com/office/officeart/2005/8/layout/vList5"/>
    <dgm:cxn modelId="{5B5A8BB7-EEEB-4821-86C1-5532DD6767A8}" type="presParOf" srcId="{B86B6833-3DB3-41F7-9580-1049B753915E}" destId="{2AC543CE-C149-4AC5-B9A7-4034296C9CB5}" srcOrd="0" destOrd="0" presId="urn:microsoft.com/office/officeart/2005/8/layout/vList5"/>
    <dgm:cxn modelId="{ADC2DC82-AED8-4276-8159-51D1B2837200}" type="presParOf" srcId="{B86B6833-3DB3-41F7-9580-1049B753915E}" destId="{45662D3F-B12A-473C-A128-416309ABA32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7.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simple1" qsCatId="simple" csTypeId="urn:microsoft.com/office/officeart/2005/8/colors/accent1_5" csCatId="accent1" phldr="1"/>
      <dgm:spPr/>
      <dgm:t>
        <a:bodyPr/>
        <a:lstStyle/>
        <a:p>
          <a:endParaRPr lang="zh-CN" altLang="en-US"/>
        </a:p>
      </dgm:t>
    </dgm:pt>
    <dgm:pt modelId="{E8440093-FB33-4DDB-9BF2-CBC15144F501}">
      <dgm:prSet phldrT="[文本]" custT="1"/>
      <dgm:spPr/>
      <dgm:t>
        <a:bodyPr/>
        <a:lstStyle/>
        <a:p>
          <a:r>
            <a:rPr lang="zh-CN" altLang="en-US" sz="4000" b="1" dirty="0" smtClean="0"/>
            <a:t>审核材料</a:t>
          </a:r>
        </a:p>
      </dgm:t>
    </dgm:pt>
    <dgm:pt modelId="{372569B9-C855-484C-AC09-2C32AC384C3F}" type="parTrans" cxnId="{8423B3F8-C9F0-4591-B364-ADB1138105ED}">
      <dgm:prSet/>
      <dgm:spPr/>
      <dgm:t>
        <a:bodyPr/>
        <a:lstStyle/>
        <a:p>
          <a:endParaRPr lang="zh-CN" altLang="en-US"/>
        </a:p>
      </dgm:t>
    </dgm:pt>
    <dgm:pt modelId="{B844108B-B0EC-4E30-8B5C-3D2BCB21BA5A}" type="sibTrans" cxnId="{8423B3F8-C9F0-4591-B364-ADB1138105ED}">
      <dgm:prSet/>
      <dgm:spPr/>
      <dgm:t>
        <a:bodyPr/>
        <a:lstStyle/>
        <a:p>
          <a:endParaRPr lang="zh-CN" altLang="en-US"/>
        </a:p>
      </dgm:t>
    </dgm:pt>
    <dgm:pt modelId="{9D58BECA-6DD5-461C-A8E8-C7E6CD3A1CC9}">
      <dgm:prSet phldrT="[文本]" custT="1"/>
      <dgm:spPr/>
      <dgm:t>
        <a:bodyPr/>
        <a:lstStyle/>
        <a:p>
          <a:r>
            <a:rPr lang="en-US" sz="1600" smtClean="0"/>
            <a:t>1.</a:t>
          </a:r>
          <a:r>
            <a:rPr lang="zh-CN" sz="1600" smtClean="0"/>
            <a:t>身份证明文件或注册登记证明。</a:t>
          </a:r>
          <a:endParaRPr lang="zh-CN" altLang="en-US" sz="1600" dirty="0"/>
        </a:p>
      </dgm:t>
    </dgm:pt>
    <dgm:pt modelId="{E41ADA70-A2C1-49C7-9EC3-FA02E7849A04}" type="parTrans" cxnId="{FFF4F98A-77AE-4A66-8039-9A943DEC7F96}">
      <dgm:prSet/>
      <dgm:spPr/>
      <dgm:t>
        <a:bodyPr/>
        <a:lstStyle/>
        <a:p>
          <a:endParaRPr lang="zh-CN" altLang="en-US"/>
        </a:p>
      </dgm:t>
    </dgm:pt>
    <dgm:pt modelId="{3A43FC50-9C76-499F-A0D9-3C792992F8B0}" type="sibTrans" cxnId="{FFF4F98A-77AE-4A66-8039-9A943DEC7F96}">
      <dgm:prSet/>
      <dgm:spPr/>
      <dgm:t>
        <a:bodyPr/>
        <a:lstStyle/>
        <a:p>
          <a:endParaRPr lang="zh-CN" altLang="en-US"/>
        </a:p>
      </dgm:t>
    </dgm:pt>
    <dgm:pt modelId="{A61FD049-45A2-4C3A-8CC5-E1B5141E3853}">
      <dgm:prSet phldrT="[文本]"/>
      <dgm:spPr/>
      <dgm:t>
        <a:bodyPr/>
        <a:lstStyle/>
        <a:p>
          <a:r>
            <a:rPr lang="zh-CN" altLang="en-US" b="1" dirty="0" smtClean="0"/>
            <a:t>审核及操作要点 </a:t>
          </a:r>
          <a:endParaRPr lang="zh-CN" dirty="0"/>
        </a:p>
      </dgm:t>
    </dgm:pt>
    <dgm:pt modelId="{8DA052A3-4721-4A62-BC32-0A4E1C6C207F}" type="parTrans" cxnId="{1FBCF594-B7B5-433D-8DFE-32D443E7C046}">
      <dgm:prSet/>
      <dgm:spPr/>
      <dgm:t>
        <a:bodyPr/>
        <a:lstStyle/>
        <a:p>
          <a:endParaRPr lang="zh-CN" altLang="en-US"/>
        </a:p>
      </dgm:t>
    </dgm:pt>
    <dgm:pt modelId="{283E96A4-C428-4E34-B84D-230104531B75}" type="sibTrans" cxnId="{1FBCF594-B7B5-433D-8DFE-32D443E7C046}">
      <dgm:prSet/>
      <dgm:spPr/>
      <dgm:t>
        <a:bodyPr/>
        <a:lstStyle/>
        <a:p>
          <a:endParaRPr lang="zh-CN" altLang="en-US"/>
        </a:p>
      </dgm:t>
    </dgm:pt>
    <dgm:pt modelId="{79144835-9238-403D-BF1A-97EEC13A2A46}">
      <dgm:prSet phldrT="[文本]" custT="1"/>
      <dgm:spPr/>
      <dgm:t>
        <a:bodyPr/>
        <a:lstStyle/>
        <a:p>
          <a:r>
            <a:rPr lang="en-US" sz="1600" smtClean="0"/>
            <a:t>1.</a:t>
          </a:r>
          <a:r>
            <a:rPr lang="zh-CN" sz="1600" smtClean="0"/>
            <a:t>汇出金额不得超出商品房转让金额扣减本次转让所包括的税费后的余领。</a:t>
          </a:r>
          <a:endParaRPr lang="zh-CN" altLang="en-US" sz="1600" dirty="0"/>
        </a:p>
      </dgm:t>
    </dgm:pt>
    <dgm:pt modelId="{DB6C397C-BCDE-4F14-8E59-B56742379E3C}" type="parTrans" cxnId="{B7BE66BE-7E73-403D-B3EA-2BAC26239478}">
      <dgm:prSet/>
      <dgm:spPr/>
      <dgm:t>
        <a:bodyPr/>
        <a:lstStyle/>
        <a:p>
          <a:endParaRPr lang="zh-CN" altLang="en-US"/>
        </a:p>
      </dgm:t>
    </dgm:pt>
    <dgm:pt modelId="{361DF857-7D92-465C-875F-940DF58E96CC}" type="sibTrans" cxnId="{B7BE66BE-7E73-403D-B3EA-2BAC26239478}">
      <dgm:prSet/>
      <dgm:spPr/>
      <dgm:t>
        <a:bodyPr/>
        <a:lstStyle/>
        <a:p>
          <a:endParaRPr lang="zh-CN" altLang="en-US"/>
        </a:p>
      </dgm:t>
    </dgm:pt>
    <dgm:pt modelId="{F57DB471-6E98-4ACF-87EA-F937CBCEACC9}">
      <dgm:prSet custT="1"/>
      <dgm:spPr/>
      <dgm:t>
        <a:bodyPr/>
        <a:lstStyle/>
        <a:p>
          <a:r>
            <a:rPr lang="en-US" sz="1600" smtClean="0"/>
            <a:t>2.</a:t>
          </a:r>
          <a:r>
            <a:rPr lang="zh-CN" sz="1600" smtClean="0"/>
            <a:t>商品房转让合同及登记证明文件。</a:t>
          </a:r>
          <a:endParaRPr lang="zh-CN" sz="1600"/>
        </a:p>
      </dgm:t>
    </dgm:pt>
    <dgm:pt modelId="{74E88DD9-0279-4EC5-AE11-F5245819AC08}" type="parTrans" cxnId="{7313B1CA-1A58-43E8-B822-26EBB5CE595B}">
      <dgm:prSet/>
      <dgm:spPr/>
      <dgm:t>
        <a:bodyPr/>
        <a:lstStyle/>
        <a:p>
          <a:endParaRPr lang="zh-CN" altLang="en-US"/>
        </a:p>
      </dgm:t>
    </dgm:pt>
    <dgm:pt modelId="{D3ABE519-F608-4E82-8049-72920F7E9EB2}" type="sibTrans" cxnId="{7313B1CA-1A58-43E8-B822-26EBB5CE595B}">
      <dgm:prSet/>
      <dgm:spPr/>
      <dgm:t>
        <a:bodyPr/>
        <a:lstStyle/>
        <a:p>
          <a:endParaRPr lang="zh-CN" altLang="en-US"/>
        </a:p>
      </dgm:t>
    </dgm:pt>
    <dgm:pt modelId="{CB702D27-DA9D-426D-9FFC-245781071B24}">
      <dgm:prSet custT="1"/>
      <dgm:spPr/>
      <dgm:t>
        <a:bodyPr/>
        <a:lstStyle/>
        <a:p>
          <a:r>
            <a:rPr lang="en-US" sz="1600" smtClean="0"/>
            <a:t>3.</a:t>
          </a:r>
          <a:r>
            <a:rPr lang="zh-CN" sz="1600" smtClean="0"/>
            <a:t>《服务贸易等项目对外支付税务备案表》（按规定无需提交的除外）（金额在</a:t>
          </a:r>
          <a:r>
            <a:rPr lang="en-US" sz="1600" smtClean="0"/>
            <a:t> 5 </a:t>
          </a:r>
          <a:r>
            <a:rPr lang="zh-CN" sz="1600" smtClean="0"/>
            <a:t>万美元及以下的无需提交）或其他完税证明材料。</a:t>
          </a:r>
          <a:endParaRPr lang="zh-CN" sz="1600"/>
        </a:p>
      </dgm:t>
    </dgm:pt>
    <dgm:pt modelId="{F90B1079-4051-4BEA-A643-0B878C791903}" type="parTrans" cxnId="{54BC01CF-2706-4269-AA80-6DB6151FFCAD}">
      <dgm:prSet/>
      <dgm:spPr/>
      <dgm:t>
        <a:bodyPr/>
        <a:lstStyle/>
        <a:p>
          <a:endParaRPr lang="zh-CN" altLang="en-US"/>
        </a:p>
      </dgm:t>
    </dgm:pt>
    <dgm:pt modelId="{698612E3-F749-4E8F-90B3-B0237D7CABC7}" type="sibTrans" cxnId="{54BC01CF-2706-4269-AA80-6DB6151FFCAD}">
      <dgm:prSet/>
      <dgm:spPr/>
      <dgm:t>
        <a:bodyPr/>
        <a:lstStyle/>
        <a:p>
          <a:endParaRPr lang="zh-CN" altLang="en-US"/>
        </a:p>
      </dgm:t>
    </dgm:pt>
    <dgm:pt modelId="{E4D29163-3168-4EFF-923E-358845500307}">
      <dgm:prSet custT="1"/>
      <dgm:spPr/>
      <dgm:t>
        <a:bodyPr/>
        <a:lstStyle/>
        <a:p>
          <a:r>
            <a:rPr lang="en-US" sz="1600" smtClean="0"/>
            <a:t>4.</a:t>
          </a:r>
          <a:r>
            <a:rPr lang="zh-CN" sz="1600" smtClean="0"/>
            <a:t>如委托其他人办理，应提供经公证的授权委托书及受托人的有效身份证明。</a:t>
          </a:r>
          <a:endParaRPr lang="zh-CN" sz="1600"/>
        </a:p>
      </dgm:t>
    </dgm:pt>
    <dgm:pt modelId="{D0A13F61-A7CD-46A4-AC79-66FD3897D409}" type="parTrans" cxnId="{46CEFBDB-BA97-4E54-80A5-664F307919AE}">
      <dgm:prSet/>
      <dgm:spPr/>
      <dgm:t>
        <a:bodyPr/>
        <a:lstStyle/>
        <a:p>
          <a:endParaRPr lang="zh-CN" altLang="en-US"/>
        </a:p>
      </dgm:t>
    </dgm:pt>
    <dgm:pt modelId="{D2042042-2A48-40D9-AED6-D0959C2D91AE}" type="sibTrans" cxnId="{46CEFBDB-BA97-4E54-80A5-664F307919AE}">
      <dgm:prSet/>
      <dgm:spPr/>
      <dgm:t>
        <a:bodyPr/>
        <a:lstStyle/>
        <a:p>
          <a:endParaRPr lang="zh-CN" altLang="en-US"/>
        </a:p>
      </dgm:t>
    </dgm:pt>
    <dgm:pt modelId="{18C06C6E-DB85-459B-8490-DD3389EC0B15}">
      <dgm:prSet custT="1"/>
      <dgm:spPr/>
      <dgm:t>
        <a:bodyPr/>
        <a:lstStyle/>
        <a:p>
          <a:r>
            <a:rPr lang="zh-CN" sz="1600" dirty="0" smtClean="0"/>
            <a:t>关注客户除提交上述</a:t>
          </a:r>
          <a:r>
            <a:rPr lang="en-US" sz="1600" dirty="0" smtClean="0"/>
            <a:t> 1-4 </a:t>
          </a:r>
          <a:r>
            <a:rPr lang="zh-CN" sz="1600" dirty="0" smtClean="0"/>
            <a:t>材料外，还应提交购汇资金来源相应材料。</a:t>
          </a:r>
          <a:endParaRPr lang="zh-CN" sz="1600" dirty="0"/>
        </a:p>
      </dgm:t>
    </dgm:pt>
    <dgm:pt modelId="{5A583ED5-A79D-4969-BE31-586C01E9FE62}" type="parTrans" cxnId="{B071723E-A84D-4CC4-9DAF-73CA06C81BE9}">
      <dgm:prSet/>
      <dgm:spPr/>
      <dgm:t>
        <a:bodyPr/>
        <a:lstStyle/>
        <a:p>
          <a:endParaRPr lang="zh-CN" altLang="en-US"/>
        </a:p>
      </dgm:t>
    </dgm:pt>
    <dgm:pt modelId="{8952C585-D20A-433D-9138-07A12AEF71AC}" type="sibTrans" cxnId="{B071723E-A84D-4CC4-9DAF-73CA06C81BE9}">
      <dgm:prSet/>
      <dgm:spPr/>
      <dgm:t>
        <a:bodyPr/>
        <a:lstStyle/>
        <a:p>
          <a:endParaRPr lang="zh-CN" altLang="en-US"/>
        </a:p>
      </dgm:t>
    </dgm:pt>
    <dgm:pt modelId="{766BD793-8974-4FA0-A214-A1148C1EE9E3}">
      <dgm:prSet custT="1"/>
      <dgm:spPr/>
      <dgm:t>
        <a:bodyPr/>
        <a:lstStyle/>
        <a:p>
          <a:r>
            <a:rPr lang="en-US" sz="1600" smtClean="0"/>
            <a:t>2.</a:t>
          </a:r>
          <a:r>
            <a:rPr lang="zh-CN" sz="1600" smtClean="0"/>
            <a:t>银行应审核税务证明中记载金额与申请汇出金额是否一致，申请汇出金额超出税务证明记载金额的不得办理。</a:t>
          </a:r>
          <a:endParaRPr lang="zh-CN" sz="1600"/>
        </a:p>
      </dgm:t>
    </dgm:pt>
    <dgm:pt modelId="{A3E14A0C-7277-49DA-8654-615C7F05B026}" type="parTrans" cxnId="{F4088F3E-7FE4-4FC1-BC94-0920358C0DBF}">
      <dgm:prSet/>
      <dgm:spPr/>
      <dgm:t>
        <a:bodyPr/>
        <a:lstStyle/>
        <a:p>
          <a:endParaRPr lang="zh-CN" altLang="en-US"/>
        </a:p>
      </dgm:t>
    </dgm:pt>
    <dgm:pt modelId="{2E8EA395-3FAB-42E8-B48A-2A8EA1163C9A}" type="sibTrans" cxnId="{F4088F3E-7FE4-4FC1-BC94-0920358C0DBF}">
      <dgm:prSet/>
      <dgm:spPr/>
      <dgm:t>
        <a:bodyPr/>
        <a:lstStyle/>
        <a:p>
          <a:endParaRPr lang="zh-CN" altLang="en-US"/>
        </a:p>
      </dgm:t>
    </dgm:pt>
    <dgm:pt modelId="{0BFEC441-988B-4D63-A6E4-D8AC1D28BA55}">
      <dgm:prSet custT="1"/>
      <dgm:spPr/>
      <dgm:t>
        <a:bodyPr/>
        <a:lstStyle/>
        <a:p>
          <a:r>
            <a:rPr lang="en-US" sz="1600" smtClean="0"/>
            <a:t>3.</a:t>
          </a:r>
          <a:r>
            <a:rPr lang="zh-CN" sz="1600" smtClean="0"/>
            <a:t>办理资金汇出时，转让商品房应已在房产主管部门办理权属转移手续。</a:t>
          </a:r>
          <a:endParaRPr lang="zh-CN" sz="1600"/>
        </a:p>
      </dgm:t>
    </dgm:pt>
    <dgm:pt modelId="{6F800826-5B48-45A4-9308-BBFCDF15A2FC}" type="parTrans" cxnId="{E0B1F2F6-9FC7-4438-B4A4-4831CCE95875}">
      <dgm:prSet/>
      <dgm:spPr/>
      <dgm:t>
        <a:bodyPr/>
        <a:lstStyle/>
        <a:p>
          <a:endParaRPr lang="zh-CN" altLang="en-US"/>
        </a:p>
      </dgm:t>
    </dgm:pt>
    <dgm:pt modelId="{829A43A1-4035-48E1-A654-9FAE5E456DC8}" type="sibTrans" cxnId="{E0B1F2F6-9FC7-4438-B4A4-4831CCE95875}">
      <dgm:prSet/>
      <dgm:spPr/>
      <dgm:t>
        <a:bodyPr/>
        <a:lstStyle/>
        <a:p>
          <a:endParaRPr lang="zh-CN" altLang="en-US"/>
        </a:p>
      </dgm:t>
    </dgm:pt>
    <dgm:pt modelId="{42EB45AC-7D9D-4441-AD67-5B92463FAD49}">
      <dgm:prSet custT="1"/>
      <dgm:spPr/>
      <dgm:t>
        <a:bodyPr/>
        <a:lstStyle/>
        <a:p>
          <a:r>
            <a:rPr lang="en-US" sz="1600" dirty="0" smtClean="0"/>
            <a:t>4.</a:t>
          </a:r>
          <a:r>
            <a:rPr lang="zh-CN" sz="1600" dirty="0" smtClean="0"/>
            <a:t>银行应在业务办理后及时完成国际收支申报。</a:t>
          </a:r>
          <a:endParaRPr lang="zh-CN" sz="1600" dirty="0"/>
        </a:p>
      </dgm:t>
    </dgm:pt>
    <dgm:pt modelId="{45B5F185-2781-41DA-BDB7-45F398558C79}" type="parTrans" cxnId="{179694BA-70DF-4756-BEEF-0C6CDD73F26C}">
      <dgm:prSet/>
      <dgm:spPr/>
      <dgm:t>
        <a:bodyPr/>
        <a:lstStyle/>
        <a:p>
          <a:endParaRPr lang="zh-CN" altLang="en-US"/>
        </a:p>
      </dgm:t>
    </dgm:pt>
    <dgm:pt modelId="{2D25388F-33FF-482E-94B8-056B1E0A7237}" type="sibTrans" cxnId="{179694BA-70DF-4756-BEEF-0C6CDD73F26C}">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EC87BD39-88E8-46BE-AC54-0747A81BD98E}" type="pres">
      <dgm:prSet presAssocID="{E8440093-FB33-4DDB-9BF2-CBC15144F501}" presName="linNode" presStyleCnt="0"/>
      <dgm:spPr/>
      <dgm:t>
        <a:bodyPr/>
        <a:lstStyle/>
        <a:p>
          <a:endParaRPr lang="zh-CN" altLang="en-US"/>
        </a:p>
      </dgm:t>
    </dgm:pt>
    <dgm:pt modelId="{52720201-2F2E-453A-BCC4-897212CE0659}" type="pres">
      <dgm:prSet presAssocID="{E8440093-FB33-4DDB-9BF2-CBC15144F501}" presName="parentText" presStyleLbl="node1" presStyleIdx="0" presStyleCnt="2" custScaleX="47870">
        <dgm:presLayoutVars>
          <dgm:chMax val="1"/>
          <dgm:bulletEnabled val="1"/>
        </dgm:presLayoutVars>
      </dgm:prSet>
      <dgm:spPr/>
      <dgm:t>
        <a:bodyPr/>
        <a:lstStyle/>
        <a:p>
          <a:endParaRPr lang="zh-CN" altLang="en-US"/>
        </a:p>
      </dgm:t>
    </dgm:pt>
    <dgm:pt modelId="{49A3D1C9-46FA-42DB-81DF-D96EDEA0791A}" type="pres">
      <dgm:prSet presAssocID="{E8440093-FB33-4DDB-9BF2-CBC15144F501}" presName="descendantText" presStyleLbl="alignAccFollowNode1" presStyleIdx="0" presStyleCnt="2" custScaleX="122400" custScaleY="111716">
        <dgm:presLayoutVars>
          <dgm:bulletEnabled val="1"/>
        </dgm:presLayoutVars>
      </dgm:prSet>
      <dgm:spPr/>
      <dgm:t>
        <a:bodyPr/>
        <a:lstStyle/>
        <a:p>
          <a:endParaRPr lang="zh-CN" altLang="en-US"/>
        </a:p>
      </dgm:t>
    </dgm:pt>
    <dgm:pt modelId="{2D08D7F5-7D7F-460E-8430-AB97BD046558}" type="pres">
      <dgm:prSet presAssocID="{B844108B-B0EC-4E30-8B5C-3D2BCB21BA5A}" presName="sp" presStyleCnt="0"/>
      <dgm:spPr/>
      <dgm:t>
        <a:bodyPr/>
        <a:lstStyle/>
        <a:p>
          <a:endParaRPr lang="zh-CN" altLang="en-US"/>
        </a:p>
      </dgm:t>
    </dgm:pt>
    <dgm:pt modelId="{B86B6833-3DB3-41F7-9580-1049B753915E}" type="pres">
      <dgm:prSet presAssocID="{A61FD049-45A2-4C3A-8CC5-E1B5141E3853}" presName="linNode" presStyleCnt="0"/>
      <dgm:spPr/>
      <dgm:t>
        <a:bodyPr/>
        <a:lstStyle/>
        <a:p>
          <a:endParaRPr lang="zh-CN" altLang="en-US"/>
        </a:p>
      </dgm:t>
    </dgm:pt>
    <dgm:pt modelId="{2AC543CE-C149-4AC5-B9A7-4034296C9CB5}" type="pres">
      <dgm:prSet presAssocID="{A61FD049-45A2-4C3A-8CC5-E1B5141E3853}" presName="parentText" presStyleLbl="node1" presStyleIdx="1" presStyleCnt="2" custScaleX="47870">
        <dgm:presLayoutVars>
          <dgm:chMax val="1"/>
          <dgm:bulletEnabled val="1"/>
        </dgm:presLayoutVars>
      </dgm:prSet>
      <dgm:spPr/>
      <dgm:t>
        <a:bodyPr/>
        <a:lstStyle/>
        <a:p>
          <a:endParaRPr lang="zh-CN" altLang="en-US"/>
        </a:p>
      </dgm:t>
    </dgm:pt>
    <dgm:pt modelId="{45662D3F-B12A-473C-A128-416309ABA32C}" type="pres">
      <dgm:prSet presAssocID="{A61FD049-45A2-4C3A-8CC5-E1B5141E3853}" presName="descendantText" presStyleLbl="alignAccFollowNode1" presStyleIdx="1" presStyleCnt="2" custScaleX="122400">
        <dgm:presLayoutVars>
          <dgm:bulletEnabled val="1"/>
        </dgm:presLayoutVars>
      </dgm:prSet>
      <dgm:spPr/>
      <dgm:t>
        <a:bodyPr/>
        <a:lstStyle/>
        <a:p>
          <a:endParaRPr lang="zh-CN" altLang="en-US"/>
        </a:p>
      </dgm:t>
    </dgm:pt>
  </dgm:ptLst>
  <dgm:cxnLst>
    <dgm:cxn modelId="{611AE5E7-1567-4840-82B8-3AB46490201B}" type="presOf" srcId="{E4D29163-3168-4EFF-923E-358845500307}" destId="{49A3D1C9-46FA-42DB-81DF-D96EDEA0791A}" srcOrd="0" destOrd="3" presId="urn:microsoft.com/office/officeart/2005/8/layout/vList5"/>
    <dgm:cxn modelId="{179694BA-70DF-4756-BEEF-0C6CDD73F26C}" srcId="{A61FD049-45A2-4C3A-8CC5-E1B5141E3853}" destId="{42EB45AC-7D9D-4441-AD67-5B92463FAD49}" srcOrd="3" destOrd="0" parTransId="{45B5F185-2781-41DA-BDB7-45F398558C79}" sibTransId="{2D25388F-33FF-482E-94B8-056B1E0A7237}"/>
    <dgm:cxn modelId="{3079997D-FFE0-4F7F-8951-DA817B5E900A}" type="presOf" srcId="{E8440093-FB33-4DDB-9BF2-CBC15144F501}" destId="{52720201-2F2E-453A-BCC4-897212CE0659}" srcOrd="0" destOrd="0" presId="urn:microsoft.com/office/officeart/2005/8/layout/vList5"/>
    <dgm:cxn modelId="{F4088F3E-7FE4-4FC1-BC94-0920358C0DBF}" srcId="{A61FD049-45A2-4C3A-8CC5-E1B5141E3853}" destId="{766BD793-8974-4FA0-A214-A1148C1EE9E3}" srcOrd="1" destOrd="0" parTransId="{A3E14A0C-7277-49DA-8654-615C7F05B026}" sibTransId="{2E8EA395-3FAB-42E8-B48A-2A8EA1163C9A}"/>
    <dgm:cxn modelId="{FFEAD575-DE3D-4428-B096-21656A840212}" type="presOf" srcId="{A61FD049-45A2-4C3A-8CC5-E1B5141E3853}" destId="{2AC543CE-C149-4AC5-B9A7-4034296C9CB5}" srcOrd="0" destOrd="0" presId="urn:microsoft.com/office/officeart/2005/8/layout/vList5"/>
    <dgm:cxn modelId="{8423B3F8-C9F0-4591-B364-ADB1138105ED}" srcId="{A460CF16-8285-4C3E-B552-4911DB646693}" destId="{E8440093-FB33-4DDB-9BF2-CBC15144F501}" srcOrd="0" destOrd="0" parTransId="{372569B9-C855-484C-AC09-2C32AC384C3F}" sibTransId="{B844108B-B0EC-4E30-8B5C-3D2BCB21BA5A}"/>
    <dgm:cxn modelId="{E0B1F2F6-9FC7-4438-B4A4-4831CCE95875}" srcId="{A61FD049-45A2-4C3A-8CC5-E1B5141E3853}" destId="{0BFEC441-988B-4D63-A6E4-D8AC1D28BA55}" srcOrd="2" destOrd="0" parTransId="{6F800826-5B48-45A4-9308-BBFCDF15A2FC}" sibTransId="{829A43A1-4035-48E1-A654-9FAE5E456DC8}"/>
    <dgm:cxn modelId="{9C6E9D65-3DCB-462C-9002-C214AAC81101}" type="presOf" srcId="{A460CF16-8285-4C3E-B552-4911DB646693}" destId="{67B0E45C-75D4-4FAF-B55A-5393B7772051}" srcOrd="0" destOrd="0" presId="urn:microsoft.com/office/officeart/2005/8/layout/vList5"/>
    <dgm:cxn modelId="{B7BE66BE-7E73-403D-B3EA-2BAC26239478}" srcId="{A61FD049-45A2-4C3A-8CC5-E1B5141E3853}" destId="{79144835-9238-403D-BF1A-97EEC13A2A46}" srcOrd="0" destOrd="0" parTransId="{DB6C397C-BCDE-4F14-8E59-B56742379E3C}" sibTransId="{361DF857-7D92-465C-875F-940DF58E96CC}"/>
    <dgm:cxn modelId="{E59A4B0A-C804-4F45-94CB-4857996954AF}" type="presOf" srcId="{42EB45AC-7D9D-4441-AD67-5B92463FAD49}" destId="{45662D3F-B12A-473C-A128-416309ABA32C}" srcOrd="0" destOrd="3" presId="urn:microsoft.com/office/officeart/2005/8/layout/vList5"/>
    <dgm:cxn modelId="{46CEFBDB-BA97-4E54-80A5-664F307919AE}" srcId="{E8440093-FB33-4DDB-9BF2-CBC15144F501}" destId="{E4D29163-3168-4EFF-923E-358845500307}" srcOrd="3" destOrd="0" parTransId="{D0A13F61-A7CD-46A4-AC79-66FD3897D409}" sibTransId="{D2042042-2A48-40D9-AED6-D0959C2D91AE}"/>
    <dgm:cxn modelId="{0F2DE82A-695C-4CF8-B5A8-695062337490}" type="presOf" srcId="{79144835-9238-403D-BF1A-97EEC13A2A46}" destId="{45662D3F-B12A-473C-A128-416309ABA32C}" srcOrd="0" destOrd="0" presId="urn:microsoft.com/office/officeart/2005/8/layout/vList5"/>
    <dgm:cxn modelId="{704F43E0-69C8-4E18-A43F-A539B909BA16}" type="presOf" srcId="{0BFEC441-988B-4D63-A6E4-D8AC1D28BA55}" destId="{45662D3F-B12A-473C-A128-416309ABA32C}" srcOrd="0" destOrd="2" presId="urn:microsoft.com/office/officeart/2005/8/layout/vList5"/>
    <dgm:cxn modelId="{54BC01CF-2706-4269-AA80-6DB6151FFCAD}" srcId="{E8440093-FB33-4DDB-9BF2-CBC15144F501}" destId="{CB702D27-DA9D-426D-9FFC-245781071B24}" srcOrd="2" destOrd="0" parTransId="{F90B1079-4051-4BEA-A643-0B878C791903}" sibTransId="{698612E3-F749-4E8F-90B3-B0237D7CABC7}"/>
    <dgm:cxn modelId="{AF354746-B376-4708-B763-BB0F14EBB8CD}" type="presOf" srcId="{F57DB471-6E98-4ACF-87EA-F937CBCEACC9}" destId="{49A3D1C9-46FA-42DB-81DF-D96EDEA0791A}" srcOrd="0" destOrd="1" presId="urn:microsoft.com/office/officeart/2005/8/layout/vList5"/>
    <dgm:cxn modelId="{1FBCF594-B7B5-433D-8DFE-32D443E7C046}" srcId="{A460CF16-8285-4C3E-B552-4911DB646693}" destId="{A61FD049-45A2-4C3A-8CC5-E1B5141E3853}" srcOrd="1" destOrd="0" parTransId="{8DA052A3-4721-4A62-BC32-0A4E1C6C207F}" sibTransId="{283E96A4-C428-4E34-B84D-230104531B75}"/>
    <dgm:cxn modelId="{ECB4909E-CF05-4FA0-89CB-058E3C4ED3F5}" type="presOf" srcId="{CB702D27-DA9D-426D-9FFC-245781071B24}" destId="{49A3D1C9-46FA-42DB-81DF-D96EDEA0791A}" srcOrd="0" destOrd="2" presId="urn:microsoft.com/office/officeart/2005/8/layout/vList5"/>
    <dgm:cxn modelId="{0B78E63C-12DD-40D5-BC68-B15F68B5B6A8}" type="presOf" srcId="{766BD793-8974-4FA0-A214-A1148C1EE9E3}" destId="{45662D3F-B12A-473C-A128-416309ABA32C}" srcOrd="0" destOrd="1" presId="urn:microsoft.com/office/officeart/2005/8/layout/vList5"/>
    <dgm:cxn modelId="{7313B1CA-1A58-43E8-B822-26EBB5CE595B}" srcId="{E8440093-FB33-4DDB-9BF2-CBC15144F501}" destId="{F57DB471-6E98-4ACF-87EA-F937CBCEACC9}" srcOrd="1" destOrd="0" parTransId="{74E88DD9-0279-4EC5-AE11-F5245819AC08}" sibTransId="{D3ABE519-F608-4E82-8049-72920F7E9EB2}"/>
    <dgm:cxn modelId="{FFF4F98A-77AE-4A66-8039-9A943DEC7F96}" srcId="{E8440093-FB33-4DDB-9BF2-CBC15144F501}" destId="{9D58BECA-6DD5-461C-A8E8-C7E6CD3A1CC9}" srcOrd="0" destOrd="0" parTransId="{E41ADA70-A2C1-49C7-9EC3-FA02E7849A04}" sibTransId="{3A43FC50-9C76-499F-A0D9-3C792992F8B0}"/>
    <dgm:cxn modelId="{B071723E-A84D-4CC4-9DAF-73CA06C81BE9}" srcId="{E8440093-FB33-4DDB-9BF2-CBC15144F501}" destId="{18C06C6E-DB85-459B-8490-DD3389EC0B15}" srcOrd="4" destOrd="0" parTransId="{5A583ED5-A79D-4969-BE31-586C01E9FE62}" sibTransId="{8952C585-D20A-433D-9138-07A12AEF71AC}"/>
    <dgm:cxn modelId="{563DF648-611B-4DB6-9573-395F05EC857F}" type="presOf" srcId="{18C06C6E-DB85-459B-8490-DD3389EC0B15}" destId="{49A3D1C9-46FA-42DB-81DF-D96EDEA0791A}" srcOrd="0" destOrd="4" presId="urn:microsoft.com/office/officeart/2005/8/layout/vList5"/>
    <dgm:cxn modelId="{284F46B8-2A6E-4D8B-96FB-620EFF0E33D8}" type="presOf" srcId="{9D58BECA-6DD5-461C-A8E8-C7E6CD3A1CC9}" destId="{49A3D1C9-46FA-42DB-81DF-D96EDEA0791A}" srcOrd="0" destOrd="0" presId="urn:microsoft.com/office/officeart/2005/8/layout/vList5"/>
    <dgm:cxn modelId="{987EE11A-0E15-46B5-8012-B53BAD2B78A6}" type="presParOf" srcId="{67B0E45C-75D4-4FAF-B55A-5393B7772051}" destId="{EC87BD39-88E8-46BE-AC54-0747A81BD98E}" srcOrd="0" destOrd="0" presId="urn:microsoft.com/office/officeart/2005/8/layout/vList5"/>
    <dgm:cxn modelId="{C56A9362-2782-4BA3-8B36-AF0BF365F644}" type="presParOf" srcId="{EC87BD39-88E8-46BE-AC54-0747A81BD98E}" destId="{52720201-2F2E-453A-BCC4-897212CE0659}" srcOrd="0" destOrd="0" presId="urn:microsoft.com/office/officeart/2005/8/layout/vList5"/>
    <dgm:cxn modelId="{096E035E-9F08-422E-9725-B74EFC8972F1}" type="presParOf" srcId="{EC87BD39-88E8-46BE-AC54-0747A81BD98E}" destId="{49A3D1C9-46FA-42DB-81DF-D96EDEA0791A}" srcOrd="1" destOrd="0" presId="urn:microsoft.com/office/officeart/2005/8/layout/vList5"/>
    <dgm:cxn modelId="{83414915-55A2-4C11-9251-B72D0D0B9887}" type="presParOf" srcId="{67B0E45C-75D4-4FAF-B55A-5393B7772051}" destId="{2D08D7F5-7D7F-460E-8430-AB97BD046558}" srcOrd="1" destOrd="0" presId="urn:microsoft.com/office/officeart/2005/8/layout/vList5"/>
    <dgm:cxn modelId="{8BE6A59C-07C4-4AC6-9E54-337F4D480651}" type="presParOf" srcId="{67B0E45C-75D4-4FAF-B55A-5393B7772051}" destId="{B86B6833-3DB3-41F7-9580-1049B753915E}" srcOrd="2" destOrd="0" presId="urn:microsoft.com/office/officeart/2005/8/layout/vList5"/>
    <dgm:cxn modelId="{3FDBDB56-33B9-4D89-A545-006C2110674B}" type="presParOf" srcId="{B86B6833-3DB3-41F7-9580-1049B753915E}" destId="{2AC543CE-C149-4AC5-B9A7-4034296C9CB5}" srcOrd="0" destOrd="0" presId="urn:microsoft.com/office/officeart/2005/8/layout/vList5"/>
    <dgm:cxn modelId="{0B9BCA73-0A9F-489D-B58B-B05B965FB7A7}" type="presParOf" srcId="{B86B6833-3DB3-41F7-9580-1049B753915E}" destId="{45662D3F-B12A-473C-A128-416309ABA32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8.xml><?xml version="1.0" encoding="utf-8"?>
<dgm:dataModel xmlns:dgm="http://schemas.openxmlformats.org/drawingml/2006/diagram" xmlns:a="http://schemas.openxmlformats.org/drawingml/2006/main">
  <dgm:ptLst>
    <dgm:pt modelId="{A460CF16-8285-4C3E-B552-4911DB646693}" type="doc">
      <dgm:prSet loTypeId="urn:microsoft.com/office/officeart/2005/8/layout/vList5" loCatId="list" qsTypeId="urn:microsoft.com/office/officeart/2005/8/quickstyle/simple1" qsCatId="simple" csTypeId="urn:microsoft.com/office/officeart/2005/8/colors/accent1_5" csCatId="accent1" phldr="1"/>
      <dgm:spPr/>
      <dgm:t>
        <a:bodyPr/>
        <a:lstStyle/>
        <a:p>
          <a:endParaRPr lang="zh-CN" altLang="en-US"/>
        </a:p>
      </dgm:t>
    </dgm:pt>
    <dgm:pt modelId="{E8440093-FB33-4DDB-9BF2-CBC15144F501}">
      <dgm:prSet phldrT="[文本]" custT="1"/>
      <dgm:spPr/>
      <dgm:t>
        <a:bodyPr/>
        <a:lstStyle/>
        <a:p>
          <a:r>
            <a:rPr lang="zh-CN" altLang="en-US" sz="4000" b="1" dirty="0" smtClean="0"/>
            <a:t>审核材料</a:t>
          </a:r>
        </a:p>
      </dgm:t>
    </dgm:pt>
    <dgm:pt modelId="{372569B9-C855-484C-AC09-2C32AC384C3F}" type="parTrans" cxnId="{8423B3F8-C9F0-4591-B364-ADB1138105ED}">
      <dgm:prSet/>
      <dgm:spPr/>
      <dgm:t>
        <a:bodyPr/>
        <a:lstStyle/>
        <a:p>
          <a:endParaRPr lang="zh-CN" altLang="en-US"/>
        </a:p>
      </dgm:t>
    </dgm:pt>
    <dgm:pt modelId="{B844108B-B0EC-4E30-8B5C-3D2BCB21BA5A}" type="sibTrans" cxnId="{8423B3F8-C9F0-4591-B364-ADB1138105ED}">
      <dgm:prSet/>
      <dgm:spPr/>
      <dgm:t>
        <a:bodyPr/>
        <a:lstStyle/>
        <a:p>
          <a:endParaRPr lang="zh-CN" altLang="en-US"/>
        </a:p>
      </dgm:t>
    </dgm:pt>
    <dgm:pt modelId="{9D58BECA-6DD5-461C-A8E8-C7E6CD3A1CC9}">
      <dgm:prSet phldrT="[文本]" custT="1"/>
      <dgm:spPr/>
      <dgm:t>
        <a:bodyPr/>
        <a:lstStyle/>
        <a:p>
          <a:r>
            <a:rPr lang="en-US" sz="1600" smtClean="0"/>
            <a:t>1.</a:t>
          </a:r>
          <a:r>
            <a:rPr lang="zh-CN" sz="1600" smtClean="0"/>
            <a:t>书面申请；</a:t>
          </a:r>
          <a:endParaRPr lang="zh-CN" altLang="en-US" sz="1600" dirty="0"/>
        </a:p>
      </dgm:t>
    </dgm:pt>
    <dgm:pt modelId="{E41ADA70-A2C1-49C7-9EC3-FA02E7849A04}" type="parTrans" cxnId="{FFF4F98A-77AE-4A66-8039-9A943DEC7F96}">
      <dgm:prSet/>
      <dgm:spPr/>
      <dgm:t>
        <a:bodyPr/>
        <a:lstStyle/>
        <a:p>
          <a:endParaRPr lang="zh-CN" altLang="en-US"/>
        </a:p>
      </dgm:t>
    </dgm:pt>
    <dgm:pt modelId="{3A43FC50-9C76-499F-A0D9-3C792992F8B0}" type="sibTrans" cxnId="{FFF4F98A-77AE-4A66-8039-9A943DEC7F96}">
      <dgm:prSet/>
      <dgm:spPr/>
      <dgm:t>
        <a:bodyPr/>
        <a:lstStyle/>
        <a:p>
          <a:endParaRPr lang="zh-CN" altLang="en-US"/>
        </a:p>
      </dgm:t>
    </dgm:pt>
    <dgm:pt modelId="{A61FD049-45A2-4C3A-8CC5-E1B5141E3853}">
      <dgm:prSet phldrT="[文本]"/>
      <dgm:spPr/>
      <dgm:t>
        <a:bodyPr/>
        <a:lstStyle/>
        <a:p>
          <a:r>
            <a:rPr lang="zh-CN" altLang="en-US" b="1" dirty="0" smtClean="0"/>
            <a:t>审核及操作要点 </a:t>
          </a:r>
          <a:endParaRPr lang="zh-CN" dirty="0"/>
        </a:p>
      </dgm:t>
    </dgm:pt>
    <dgm:pt modelId="{8DA052A3-4721-4A62-BC32-0A4E1C6C207F}" type="parTrans" cxnId="{1FBCF594-B7B5-433D-8DFE-32D443E7C046}">
      <dgm:prSet/>
      <dgm:spPr/>
      <dgm:t>
        <a:bodyPr/>
        <a:lstStyle/>
        <a:p>
          <a:endParaRPr lang="zh-CN" altLang="en-US"/>
        </a:p>
      </dgm:t>
    </dgm:pt>
    <dgm:pt modelId="{283E96A4-C428-4E34-B84D-230104531B75}" type="sibTrans" cxnId="{1FBCF594-B7B5-433D-8DFE-32D443E7C046}">
      <dgm:prSet/>
      <dgm:spPr/>
      <dgm:t>
        <a:bodyPr/>
        <a:lstStyle/>
        <a:p>
          <a:endParaRPr lang="zh-CN" altLang="en-US"/>
        </a:p>
      </dgm:t>
    </dgm:pt>
    <dgm:pt modelId="{79144835-9238-403D-BF1A-97EEC13A2A46}">
      <dgm:prSet phldrT="[文本]" custT="1"/>
      <dgm:spPr/>
      <dgm:t>
        <a:bodyPr/>
        <a:lstStyle/>
        <a:p>
          <a:r>
            <a:rPr lang="en-US" altLang="zh-CN" sz="1800" dirty="0" smtClean="0"/>
            <a:t>1.</a:t>
          </a:r>
          <a:r>
            <a:rPr lang="zh-CN" altLang="en-US" sz="1800" dirty="0" smtClean="0"/>
            <a:t>所分得的利润、红利已缴纳所得税。</a:t>
          </a:r>
          <a:endParaRPr lang="zh-CN" altLang="en-US" sz="1800" dirty="0"/>
        </a:p>
      </dgm:t>
    </dgm:pt>
    <dgm:pt modelId="{DB6C397C-BCDE-4F14-8E59-B56742379E3C}" type="parTrans" cxnId="{B7BE66BE-7E73-403D-B3EA-2BAC26239478}">
      <dgm:prSet/>
      <dgm:spPr/>
      <dgm:t>
        <a:bodyPr/>
        <a:lstStyle/>
        <a:p>
          <a:endParaRPr lang="zh-CN" altLang="en-US"/>
        </a:p>
      </dgm:t>
    </dgm:pt>
    <dgm:pt modelId="{361DF857-7D92-465C-875F-940DF58E96CC}" type="sibTrans" cxnId="{B7BE66BE-7E73-403D-B3EA-2BAC26239478}">
      <dgm:prSet/>
      <dgm:spPr/>
      <dgm:t>
        <a:bodyPr/>
        <a:lstStyle/>
        <a:p>
          <a:endParaRPr lang="zh-CN" altLang="en-US"/>
        </a:p>
      </dgm:t>
    </dgm:pt>
    <dgm:pt modelId="{A873FD4E-B4FD-4B2D-93C1-BC8ABF694519}">
      <dgm:prSet custT="1"/>
      <dgm:spPr/>
      <dgm:t>
        <a:bodyPr/>
        <a:lstStyle/>
        <a:p>
          <a:r>
            <a:rPr lang="en-US" sz="1600" smtClean="0"/>
            <a:t>2.</a:t>
          </a:r>
          <a:r>
            <a:rPr lang="zh-CN" sz="1600" smtClean="0"/>
            <a:t>董事会利润分配决议；</a:t>
          </a:r>
          <a:endParaRPr lang="zh-CN" sz="1600"/>
        </a:p>
      </dgm:t>
    </dgm:pt>
    <dgm:pt modelId="{77BB9256-9950-42B8-9D49-BC6BAD530FED}" type="parTrans" cxnId="{3BC1871E-109D-438E-9536-AA2C557BB648}">
      <dgm:prSet/>
      <dgm:spPr/>
      <dgm:t>
        <a:bodyPr/>
        <a:lstStyle/>
        <a:p>
          <a:endParaRPr lang="zh-CN" altLang="en-US"/>
        </a:p>
      </dgm:t>
    </dgm:pt>
    <dgm:pt modelId="{11370753-DEB5-4B31-ACDD-9284D75AF883}" type="sibTrans" cxnId="{3BC1871E-109D-438E-9536-AA2C557BB648}">
      <dgm:prSet/>
      <dgm:spPr/>
      <dgm:t>
        <a:bodyPr/>
        <a:lstStyle/>
        <a:p>
          <a:endParaRPr lang="zh-CN" altLang="en-US"/>
        </a:p>
      </dgm:t>
    </dgm:pt>
    <dgm:pt modelId="{5E19FA42-61B9-4515-8D75-DFCBE5B02407}">
      <dgm:prSet custT="1"/>
      <dgm:spPr/>
      <dgm:t>
        <a:bodyPr/>
        <a:lstStyle/>
        <a:p>
          <a:r>
            <a:rPr lang="en-US" sz="1600" smtClean="0"/>
            <a:t>3.</a:t>
          </a:r>
          <a:r>
            <a:rPr lang="zh-CN" sz="1600" smtClean="0"/>
            <a:t>相关经审计的财务报表；</a:t>
          </a:r>
          <a:endParaRPr lang="zh-CN" sz="1600"/>
        </a:p>
      </dgm:t>
    </dgm:pt>
    <dgm:pt modelId="{C9C46396-0C21-4685-9C3F-1A0001EA869A}" type="parTrans" cxnId="{3DBE66E1-4D77-4A40-A57D-BFA81369296B}">
      <dgm:prSet/>
      <dgm:spPr/>
      <dgm:t>
        <a:bodyPr/>
        <a:lstStyle/>
        <a:p>
          <a:endParaRPr lang="zh-CN" altLang="en-US"/>
        </a:p>
      </dgm:t>
    </dgm:pt>
    <dgm:pt modelId="{FF481578-9123-440A-8C57-2F91DA3ACDC3}" type="sibTrans" cxnId="{3DBE66E1-4D77-4A40-A57D-BFA81369296B}">
      <dgm:prSet/>
      <dgm:spPr/>
      <dgm:t>
        <a:bodyPr/>
        <a:lstStyle/>
        <a:p>
          <a:endParaRPr lang="zh-CN" altLang="en-US"/>
        </a:p>
      </dgm:t>
    </dgm:pt>
    <dgm:pt modelId="{498A409F-8357-446D-8130-F74545CF6623}">
      <dgm:prSet custT="1"/>
      <dgm:spPr/>
      <dgm:t>
        <a:bodyPr/>
        <a:lstStyle/>
        <a:p>
          <a:r>
            <a:rPr lang="en-US" sz="1600" smtClean="0"/>
            <a:t>4.</a:t>
          </a:r>
          <a:r>
            <a:rPr lang="zh-CN" sz="1600" smtClean="0"/>
            <a:t>《服务贸易等项目对外支付税务备案表》（按规定无需提交的除外）（金额在</a:t>
          </a:r>
          <a:r>
            <a:rPr lang="en-US" sz="1600" smtClean="0"/>
            <a:t> 5 </a:t>
          </a:r>
          <a:r>
            <a:rPr lang="zh-CN" sz="1600" smtClean="0"/>
            <a:t>万美元及以下的无需提交）或其他完税证明材料；</a:t>
          </a:r>
          <a:endParaRPr lang="zh-CN" sz="1600"/>
        </a:p>
      </dgm:t>
    </dgm:pt>
    <dgm:pt modelId="{40035BE1-65AD-4AE9-A246-ADA2E39DD749}" type="parTrans" cxnId="{9A4D3EFD-3379-4166-A44B-8ECBE97AFF3E}">
      <dgm:prSet/>
      <dgm:spPr/>
      <dgm:t>
        <a:bodyPr/>
        <a:lstStyle/>
        <a:p>
          <a:endParaRPr lang="zh-CN" altLang="en-US"/>
        </a:p>
      </dgm:t>
    </dgm:pt>
    <dgm:pt modelId="{D9C0B6C5-B2FC-46F7-B5C0-7D4568802A99}" type="sibTrans" cxnId="{9A4D3EFD-3379-4166-A44B-8ECBE97AFF3E}">
      <dgm:prSet/>
      <dgm:spPr/>
      <dgm:t>
        <a:bodyPr/>
        <a:lstStyle/>
        <a:p>
          <a:endParaRPr lang="zh-CN" altLang="en-US"/>
        </a:p>
      </dgm:t>
    </dgm:pt>
    <dgm:pt modelId="{A4B4CCA4-2DB1-420D-B2DF-E0BB681EC259}">
      <dgm:prSet custT="1"/>
      <dgm:spPr/>
      <dgm:t>
        <a:bodyPr/>
        <a:lstStyle/>
        <a:p>
          <a:r>
            <a:rPr lang="en-US" sz="1600" smtClean="0"/>
            <a:t>5.</a:t>
          </a:r>
          <a:r>
            <a:rPr lang="zh-CN" sz="1600" smtClean="0"/>
            <a:t>申请前一日自有外汇账户银行对账单；</a:t>
          </a:r>
          <a:endParaRPr lang="zh-CN" sz="1600"/>
        </a:p>
      </dgm:t>
    </dgm:pt>
    <dgm:pt modelId="{0DB5BD5E-D02F-4A30-9A6B-5CE808D66727}" type="parTrans" cxnId="{B4A7A734-F492-4852-B776-4094E3644B51}">
      <dgm:prSet/>
      <dgm:spPr/>
      <dgm:t>
        <a:bodyPr/>
        <a:lstStyle/>
        <a:p>
          <a:endParaRPr lang="zh-CN" altLang="en-US"/>
        </a:p>
      </dgm:t>
    </dgm:pt>
    <dgm:pt modelId="{CDA6B5C2-A99B-4EC3-B32A-78B12DFDCAF5}" type="sibTrans" cxnId="{B4A7A734-F492-4852-B776-4094E3644B51}">
      <dgm:prSet/>
      <dgm:spPr/>
      <dgm:t>
        <a:bodyPr/>
        <a:lstStyle/>
        <a:p>
          <a:endParaRPr lang="zh-CN" altLang="en-US"/>
        </a:p>
      </dgm:t>
    </dgm:pt>
    <dgm:pt modelId="{34974FE0-8F90-45D6-94FC-E89B9AB5A024}">
      <dgm:prSet custT="1"/>
      <dgm:spPr/>
      <dgm:t>
        <a:bodyPr/>
        <a:lstStyle/>
        <a:p>
          <a:r>
            <a:rPr lang="en-US" sz="1600" dirty="0" smtClean="0"/>
            <a:t>6.</a:t>
          </a:r>
          <a:r>
            <a:rPr lang="zh-CN" sz="1600" dirty="0" smtClean="0"/>
            <a:t>其他补充材料。</a:t>
          </a:r>
          <a:endParaRPr lang="zh-CN" sz="1600" dirty="0"/>
        </a:p>
      </dgm:t>
    </dgm:pt>
    <dgm:pt modelId="{80B9B955-816F-4854-8171-C132556AEB57}" type="parTrans" cxnId="{C754744A-E9AB-4111-A6A9-9B31402EB162}">
      <dgm:prSet/>
      <dgm:spPr/>
      <dgm:t>
        <a:bodyPr/>
        <a:lstStyle/>
        <a:p>
          <a:endParaRPr lang="zh-CN" altLang="en-US"/>
        </a:p>
      </dgm:t>
    </dgm:pt>
    <dgm:pt modelId="{B5EBD2BE-DE4F-4E50-89F2-302DD1B63372}" type="sibTrans" cxnId="{C754744A-E9AB-4111-A6A9-9B31402EB162}">
      <dgm:prSet/>
      <dgm:spPr/>
      <dgm:t>
        <a:bodyPr/>
        <a:lstStyle/>
        <a:p>
          <a:endParaRPr lang="zh-CN" altLang="en-US"/>
        </a:p>
      </dgm:t>
    </dgm:pt>
    <dgm:pt modelId="{12ADC3A7-2310-44AC-8562-FD38CD90F489}">
      <dgm:prSet custT="1"/>
      <dgm:spPr/>
      <dgm:t>
        <a:bodyPr/>
        <a:lstStyle/>
        <a:p>
          <a:r>
            <a:rPr lang="en-US" altLang="zh-CN" sz="1800" dirty="0" smtClean="0"/>
            <a:t>2. </a:t>
          </a:r>
          <a:r>
            <a:rPr lang="zh-CN" altLang="en-US" sz="1800" dirty="0" smtClean="0"/>
            <a:t>未按规定办理存量权益登记的，不得申请利润汇出。</a:t>
          </a:r>
        </a:p>
      </dgm:t>
    </dgm:pt>
    <dgm:pt modelId="{14647350-E1C4-4BD9-9711-DE0355722BCB}" type="parTrans" cxnId="{C52318B0-EE89-4453-BEF8-0ECF3FD0A2BB}">
      <dgm:prSet/>
      <dgm:spPr/>
      <dgm:t>
        <a:bodyPr/>
        <a:lstStyle/>
        <a:p>
          <a:endParaRPr lang="zh-CN" altLang="en-US"/>
        </a:p>
      </dgm:t>
    </dgm:pt>
    <dgm:pt modelId="{DB0E32B0-1328-4CB9-AC0A-4A1C1EECEEFD}" type="sibTrans" cxnId="{C52318B0-EE89-4453-BEF8-0ECF3FD0A2BB}">
      <dgm:prSet/>
      <dgm:spPr/>
      <dgm:t>
        <a:bodyPr/>
        <a:lstStyle/>
        <a:p>
          <a:endParaRPr lang="zh-CN" altLang="en-US"/>
        </a:p>
      </dgm:t>
    </dgm:pt>
    <dgm:pt modelId="{DB8F4FDB-BCC1-4529-B94C-ADBE34F7B9CB}">
      <dgm:prSet custT="1"/>
      <dgm:spPr/>
      <dgm:t>
        <a:bodyPr/>
        <a:lstStyle/>
        <a:p>
          <a:r>
            <a:rPr lang="en-US" altLang="zh-CN" sz="1800" dirty="0" smtClean="0"/>
            <a:t>3.</a:t>
          </a:r>
          <a:r>
            <a:rPr lang="zh-CN" altLang="en-US" sz="1800" dirty="0" smtClean="0"/>
            <a:t>企业应按公司法和外商投资等有关法律法规弥补以前年度亏损。</a:t>
          </a:r>
        </a:p>
      </dgm:t>
    </dgm:pt>
    <dgm:pt modelId="{15EF34BC-161C-44F2-B033-4046F416CE72}" type="parTrans" cxnId="{E8361E7A-647F-4559-A29F-E147D792F81A}">
      <dgm:prSet/>
      <dgm:spPr/>
      <dgm:t>
        <a:bodyPr/>
        <a:lstStyle/>
        <a:p>
          <a:endParaRPr lang="zh-CN" altLang="en-US"/>
        </a:p>
      </dgm:t>
    </dgm:pt>
    <dgm:pt modelId="{5AA5F3DE-82FC-4C9C-A169-721C6A69C460}" type="sibTrans" cxnId="{E8361E7A-647F-4559-A29F-E147D792F81A}">
      <dgm:prSet/>
      <dgm:spPr/>
      <dgm:t>
        <a:bodyPr/>
        <a:lstStyle/>
        <a:p>
          <a:endParaRPr lang="zh-CN" altLang="en-US"/>
        </a:p>
      </dgm:t>
    </dgm:pt>
    <dgm:pt modelId="{AAE0847A-6263-4D8B-918F-0D7EFAE59D13}">
      <dgm:prSet custT="1"/>
      <dgm:spPr/>
      <dgm:t>
        <a:bodyPr/>
        <a:lstStyle/>
        <a:p>
          <a:r>
            <a:rPr lang="en-US" altLang="zh-CN" sz="1800" dirty="0" smtClean="0"/>
            <a:t>4. </a:t>
          </a:r>
          <a:r>
            <a:rPr lang="zh-CN" altLang="en-US" sz="1800" dirty="0" smtClean="0"/>
            <a:t>经营外汇业务的外资参股非银行金融机构付汇后外汇资本金符合相关规定。</a:t>
          </a:r>
        </a:p>
      </dgm:t>
    </dgm:pt>
    <dgm:pt modelId="{79EA6EF8-CF0B-4A96-9B1E-BD84F03FE652}" type="parTrans" cxnId="{3C1696B8-75AF-41F1-8804-5262DC12F4D0}">
      <dgm:prSet/>
      <dgm:spPr/>
      <dgm:t>
        <a:bodyPr/>
        <a:lstStyle/>
        <a:p>
          <a:endParaRPr lang="zh-CN" altLang="en-US"/>
        </a:p>
      </dgm:t>
    </dgm:pt>
    <dgm:pt modelId="{CC0E4CD4-B40D-426B-BA46-666CC475EEEC}" type="sibTrans" cxnId="{3C1696B8-75AF-41F1-8804-5262DC12F4D0}">
      <dgm:prSet/>
      <dgm:spPr/>
      <dgm:t>
        <a:bodyPr/>
        <a:lstStyle/>
        <a:p>
          <a:endParaRPr lang="zh-CN" altLang="en-US"/>
        </a:p>
      </dgm:t>
    </dgm:pt>
    <dgm:pt modelId="{67B0E45C-75D4-4FAF-B55A-5393B7772051}" type="pres">
      <dgm:prSet presAssocID="{A460CF16-8285-4C3E-B552-4911DB646693}" presName="Name0" presStyleCnt="0">
        <dgm:presLayoutVars>
          <dgm:dir/>
          <dgm:animLvl val="lvl"/>
          <dgm:resizeHandles val="exact"/>
        </dgm:presLayoutVars>
      </dgm:prSet>
      <dgm:spPr/>
      <dgm:t>
        <a:bodyPr/>
        <a:lstStyle/>
        <a:p>
          <a:endParaRPr lang="zh-CN" altLang="en-US"/>
        </a:p>
      </dgm:t>
    </dgm:pt>
    <dgm:pt modelId="{EC87BD39-88E8-46BE-AC54-0747A81BD98E}" type="pres">
      <dgm:prSet presAssocID="{E8440093-FB33-4DDB-9BF2-CBC15144F501}" presName="linNode" presStyleCnt="0"/>
      <dgm:spPr/>
      <dgm:t>
        <a:bodyPr/>
        <a:lstStyle/>
        <a:p>
          <a:endParaRPr lang="zh-CN" altLang="en-US"/>
        </a:p>
      </dgm:t>
    </dgm:pt>
    <dgm:pt modelId="{52720201-2F2E-453A-BCC4-897212CE0659}" type="pres">
      <dgm:prSet presAssocID="{E8440093-FB33-4DDB-9BF2-CBC15144F501}" presName="parentText" presStyleLbl="node1" presStyleIdx="0" presStyleCnt="2" custScaleX="47870">
        <dgm:presLayoutVars>
          <dgm:chMax val="1"/>
          <dgm:bulletEnabled val="1"/>
        </dgm:presLayoutVars>
      </dgm:prSet>
      <dgm:spPr/>
      <dgm:t>
        <a:bodyPr/>
        <a:lstStyle/>
        <a:p>
          <a:endParaRPr lang="zh-CN" altLang="en-US"/>
        </a:p>
      </dgm:t>
    </dgm:pt>
    <dgm:pt modelId="{49A3D1C9-46FA-42DB-81DF-D96EDEA0791A}" type="pres">
      <dgm:prSet presAssocID="{E8440093-FB33-4DDB-9BF2-CBC15144F501}" presName="descendantText" presStyleLbl="alignAccFollowNode1" presStyleIdx="0" presStyleCnt="2" custScaleX="122400" custScaleY="111716">
        <dgm:presLayoutVars>
          <dgm:bulletEnabled val="1"/>
        </dgm:presLayoutVars>
      </dgm:prSet>
      <dgm:spPr/>
      <dgm:t>
        <a:bodyPr/>
        <a:lstStyle/>
        <a:p>
          <a:endParaRPr lang="zh-CN" altLang="en-US"/>
        </a:p>
      </dgm:t>
    </dgm:pt>
    <dgm:pt modelId="{2D08D7F5-7D7F-460E-8430-AB97BD046558}" type="pres">
      <dgm:prSet presAssocID="{B844108B-B0EC-4E30-8B5C-3D2BCB21BA5A}" presName="sp" presStyleCnt="0"/>
      <dgm:spPr/>
      <dgm:t>
        <a:bodyPr/>
        <a:lstStyle/>
        <a:p>
          <a:endParaRPr lang="zh-CN" altLang="en-US"/>
        </a:p>
      </dgm:t>
    </dgm:pt>
    <dgm:pt modelId="{B86B6833-3DB3-41F7-9580-1049B753915E}" type="pres">
      <dgm:prSet presAssocID="{A61FD049-45A2-4C3A-8CC5-E1B5141E3853}" presName="linNode" presStyleCnt="0"/>
      <dgm:spPr/>
      <dgm:t>
        <a:bodyPr/>
        <a:lstStyle/>
        <a:p>
          <a:endParaRPr lang="zh-CN" altLang="en-US"/>
        </a:p>
      </dgm:t>
    </dgm:pt>
    <dgm:pt modelId="{2AC543CE-C149-4AC5-B9A7-4034296C9CB5}" type="pres">
      <dgm:prSet presAssocID="{A61FD049-45A2-4C3A-8CC5-E1B5141E3853}" presName="parentText" presStyleLbl="node1" presStyleIdx="1" presStyleCnt="2" custScaleX="47870">
        <dgm:presLayoutVars>
          <dgm:chMax val="1"/>
          <dgm:bulletEnabled val="1"/>
        </dgm:presLayoutVars>
      </dgm:prSet>
      <dgm:spPr/>
      <dgm:t>
        <a:bodyPr/>
        <a:lstStyle/>
        <a:p>
          <a:endParaRPr lang="zh-CN" altLang="en-US"/>
        </a:p>
      </dgm:t>
    </dgm:pt>
    <dgm:pt modelId="{45662D3F-B12A-473C-A128-416309ABA32C}" type="pres">
      <dgm:prSet presAssocID="{A61FD049-45A2-4C3A-8CC5-E1B5141E3853}" presName="descendantText" presStyleLbl="alignAccFollowNode1" presStyleIdx="1" presStyleCnt="2" custScaleX="122400">
        <dgm:presLayoutVars>
          <dgm:bulletEnabled val="1"/>
        </dgm:presLayoutVars>
      </dgm:prSet>
      <dgm:spPr/>
      <dgm:t>
        <a:bodyPr/>
        <a:lstStyle/>
        <a:p>
          <a:endParaRPr lang="zh-CN" altLang="en-US"/>
        </a:p>
      </dgm:t>
    </dgm:pt>
  </dgm:ptLst>
  <dgm:cxnLst>
    <dgm:cxn modelId="{E90DB416-CEFC-4940-82A7-5F775CA6BD41}" type="presOf" srcId="{5E19FA42-61B9-4515-8D75-DFCBE5B02407}" destId="{49A3D1C9-46FA-42DB-81DF-D96EDEA0791A}" srcOrd="0" destOrd="2" presId="urn:microsoft.com/office/officeart/2005/8/layout/vList5"/>
    <dgm:cxn modelId="{5DED5911-6BAF-4CEB-BE1F-A9B49E9C0C6A}" type="presOf" srcId="{AAE0847A-6263-4D8B-918F-0D7EFAE59D13}" destId="{45662D3F-B12A-473C-A128-416309ABA32C}" srcOrd="0" destOrd="3" presId="urn:microsoft.com/office/officeart/2005/8/layout/vList5"/>
    <dgm:cxn modelId="{EDE9744F-E759-4FD7-817F-37420DEDDE00}" type="presOf" srcId="{A460CF16-8285-4C3E-B552-4911DB646693}" destId="{67B0E45C-75D4-4FAF-B55A-5393B7772051}" srcOrd="0" destOrd="0" presId="urn:microsoft.com/office/officeart/2005/8/layout/vList5"/>
    <dgm:cxn modelId="{426CBAD6-D4AD-45D7-9FFB-FF484E4340C4}" type="presOf" srcId="{9D58BECA-6DD5-461C-A8E8-C7E6CD3A1CC9}" destId="{49A3D1C9-46FA-42DB-81DF-D96EDEA0791A}" srcOrd="0" destOrd="0" presId="urn:microsoft.com/office/officeart/2005/8/layout/vList5"/>
    <dgm:cxn modelId="{C754744A-E9AB-4111-A6A9-9B31402EB162}" srcId="{E8440093-FB33-4DDB-9BF2-CBC15144F501}" destId="{34974FE0-8F90-45D6-94FC-E89B9AB5A024}" srcOrd="5" destOrd="0" parTransId="{80B9B955-816F-4854-8171-C132556AEB57}" sibTransId="{B5EBD2BE-DE4F-4E50-89F2-302DD1B63372}"/>
    <dgm:cxn modelId="{FF65BAFA-9C59-4FEC-9589-0661DA956964}" type="presOf" srcId="{A4B4CCA4-2DB1-420D-B2DF-E0BB681EC259}" destId="{49A3D1C9-46FA-42DB-81DF-D96EDEA0791A}" srcOrd="0" destOrd="4" presId="urn:microsoft.com/office/officeart/2005/8/layout/vList5"/>
    <dgm:cxn modelId="{8423B3F8-C9F0-4591-B364-ADB1138105ED}" srcId="{A460CF16-8285-4C3E-B552-4911DB646693}" destId="{E8440093-FB33-4DDB-9BF2-CBC15144F501}" srcOrd="0" destOrd="0" parTransId="{372569B9-C855-484C-AC09-2C32AC384C3F}" sibTransId="{B844108B-B0EC-4E30-8B5C-3D2BCB21BA5A}"/>
    <dgm:cxn modelId="{3C1696B8-75AF-41F1-8804-5262DC12F4D0}" srcId="{A61FD049-45A2-4C3A-8CC5-E1B5141E3853}" destId="{AAE0847A-6263-4D8B-918F-0D7EFAE59D13}" srcOrd="3" destOrd="0" parTransId="{79EA6EF8-CF0B-4A96-9B1E-BD84F03FE652}" sibTransId="{CC0E4CD4-B40D-426B-BA46-666CC475EEEC}"/>
    <dgm:cxn modelId="{D44F7C87-22EF-42D3-95F5-CA2EBB26A5C4}" type="presOf" srcId="{E8440093-FB33-4DDB-9BF2-CBC15144F501}" destId="{52720201-2F2E-453A-BCC4-897212CE0659}" srcOrd="0" destOrd="0" presId="urn:microsoft.com/office/officeart/2005/8/layout/vList5"/>
    <dgm:cxn modelId="{E8361E7A-647F-4559-A29F-E147D792F81A}" srcId="{A61FD049-45A2-4C3A-8CC5-E1B5141E3853}" destId="{DB8F4FDB-BCC1-4529-B94C-ADBE34F7B9CB}" srcOrd="2" destOrd="0" parTransId="{15EF34BC-161C-44F2-B033-4046F416CE72}" sibTransId="{5AA5F3DE-82FC-4C9C-A169-721C6A69C460}"/>
    <dgm:cxn modelId="{B7BE66BE-7E73-403D-B3EA-2BAC26239478}" srcId="{A61FD049-45A2-4C3A-8CC5-E1B5141E3853}" destId="{79144835-9238-403D-BF1A-97EEC13A2A46}" srcOrd="0" destOrd="0" parTransId="{DB6C397C-BCDE-4F14-8E59-B56742379E3C}" sibTransId="{361DF857-7D92-465C-875F-940DF58E96CC}"/>
    <dgm:cxn modelId="{3FD2039D-5C3C-4272-BD6F-0E15A6B98692}" type="presOf" srcId="{12ADC3A7-2310-44AC-8562-FD38CD90F489}" destId="{45662D3F-B12A-473C-A128-416309ABA32C}" srcOrd="0" destOrd="1" presId="urn:microsoft.com/office/officeart/2005/8/layout/vList5"/>
    <dgm:cxn modelId="{3BC1871E-109D-438E-9536-AA2C557BB648}" srcId="{E8440093-FB33-4DDB-9BF2-CBC15144F501}" destId="{A873FD4E-B4FD-4B2D-93C1-BC8ABF694519}" srcOrd="1" destOrd="0" parTransId="{77BB9256-9950-42B8-9D49-BC6BAD530FED}" sibTransId="{11370753-DEB5-4B31-ACDD-9284D75AF883}"/>
    <dgm:cxn modelId="{FB1E3B58-4560-449A-A38F-AC81BB8C6621}" type="presOf" srcId="{DB8F4FDB-BCC1-4529-B94C-ADBE34F7B9CB}" destId="{45662D3F-B12A-473C-A128-416309ABA32C}" srcOrd="0" destOrd="2" presId="urn:microsoft.com/office/officeart/2005/8/layout/vList5"/>
    <dgm:cxn modelId="{B4A7A734-F492-4852-B776-4094E3644B51}" srcId="{E8440093-FB33-4DDB-9BF2-CBC15144F501}" destId="{A4B4CCA4-2DB1-420D-B2DF-E0BB681EC259}" srcOrd="4" destOrd="0" parTransId="{0DB5BD5E-D02F-4A30-9A6B-5CE808D66727}" sibTransId="{CDA6B5C2-A99B-4EC3-B32A-78B12DFDCAF5}"/>
    <dgm:cxn modelId="{9A4D3EFD-3379-4166-A44B-8ECBE97AFF3E}" srcId="{E8440093-FB33-4DDB-9BF2-CBC15144F501}" destId="{498A409F-8357-446D-8130-F74545CF6623}" srcOrd="3" destOrd="0" parTransId="{40035BE1-65AD-4AE9-A246-ADA2E39DD749}" sibTransId="{D9C0B6C5-B2FC-46F7-B5C0-7D4568802A99}"/>
    <dgm:cxn modelId="{C52318B0-EE89-4453-BEF8-0ECF3FD0A2BB}" srcId="{A61FD049-45A2-4C3A-8CC5-E1B5141E3853}" destId="{12ADC3A7-2310-44AC-8562-FD38CD90F489}" srcOrd="1" destOrd="0" parTransId="{14647350-E1C4-4BD9-9711-DE0355722BCB}" sibTransId="{DB0E32B0-1328-4CB9-AC0A-4A1C1EECEEFD}"/>
    <dgm:cxn modelId="{785F840B-CA89-49BA-B64C-5895DBD1E1EC}" type="presOf" srcId="{A873FD4E-B4FD-4B2D-93C1-BC8ABF694519}" destId="{49A3D1C9-46FA-42DB-81DF-D96EDEA0791A}" srcOrd="0" destOrd="1" presId="urn:microsoft.com/office/officeart/2005/8/layout/vList5"/>
    <dgm:cxn modelId="{CE9C9031-1C53-4D00-B239-7B2B813BC953}" type="presOf" srcId="{A61FD049-45A2-4C3A-8CC5-E1B5141E3853}" destId="{2AC543CE-C149-4AC5-B9A7-4034296C9CB5}" srcOrd="0" destOrd="0" presId="urn:microsoft.com/office/officeart/2005/8/layout/vList5"/>
    <dgm:cxn modelId="{20888609-8B5B-4CC0-A4A6-4FEA762D5B50}" type="presOf" srcId="{34974FE0-8F90-45D6-94FC-E89B9AB5A024}" destId="{49A3D1C9-46FA-42DB-81DF-D96EDEA0791A}" srcOrd="0" destOrd="5" presId="urn:microsoft.com/office/officeart/2005/8/layout/vList5"/>
    <dgm:cxn modelId="{1FBCF594-B7B5-433D-8DFE-32D443E7C046}" srcId="{A460CF16-8285-4C3E-B552-4911DB646693}" destId="{A61FD049-45A2-4C3A-8CC5-E1B5141E3853}" srcOrd="1" destOrd="0" parTransId="{8DA052A3-4721-4A62-BC32-0A4E1C6C207F}" sibTransId="{283E96A4-C428-4E34-B84D-230104531B75}"/>
    <dgm:cxn modelId="{3DBE66E1-4D77-4A40-A57D-BFA81369296B}" srcId="{E8440093-FB33-4DDB-9BF2-CBC15144F501}" destId="{5E19FA42-61B9-4515-8D75-DFCBE5B02407}" srcOrd="2" destOrd="0" parTransId="{C9C46396-0C21-4685-9C3F-1A0001EA869A}" sibTransId="{FF481578-9123-440A-8C57-2F91DA3ACDC3}"/>
    <dgm:cxn modelId="{FFF4F98A-77AE-4A66-8039-9A943DEC7F96}" srcId="{E8440093-FB33-4DDB-9BF2-CBC15144F501}" destId="{9D58BECA-6DD5-461C-A8E8-C7E6CD3A1CC9}" srcOrd="0" destOrd="0" parTransId="{E41ADA70-A2C1-49C7-9EC3-FA02E7849A04}" sibTransId="{3A43FC50-9C76-499F-A0D9-3C792992F8B0}"/>
    <dgm:cxn modelId="{CF47ACF9-2289-439F-8C77-96539ACD6D88}" type="presOf" srcId="{498A409F-8357-446D-8130-F74545CF6623}" destId="{49A3D1C9-46FA-42DB-81DF-D96EDEA0791A}" srcOrd="0" destOrd="3" presId="urn:microsoft.com/office/officeart/2005/8/layout/vList5"/>
    <dgm:cxn modelId="{7C56F715-E90B-468B-B0AA-19AB0192CA83}" type="presOf" srcId="{79144835-9238-403D-BF1A-97EEC13A2A46}" destId="{45662D3F-B12A-473C-A128-416309ABA32C}" srcOrd="0" destOrd="0" presId="urn:microsoft.com/office/officeart/2005/8/layout/vList5"/>
    <dgm:cxn modelId="{CCCF3F93-1106-4341-99FD-6980F34853C9}" type="presParOf" srcId="{67B0E45C-75D4-4FAF-B55A-5393B7772051}" destId="{EC87BD39-88E8-46BE-AC54-0747A81BD98E}" srcOrd="0" destOrd="0" presId="urn:microsoft.com/office/officeart/2005/8/layout/vList5"/>
    <dgm:cxn modelId="{1FCA0398-6BE2-4DB8-9374-225C271F1791}" type="presParOf" srcId="{EC87BD39-88E8-46BE-AC54-0747A81BD98E}" destId="{52720201-2F2E-453A-BCC4-897212CE0659}" srcOrd="0" destOrd="0" presId="urn:microsoft.com/office/officeart/2005/8/layout/vList5"/>
    <dgm:cxn modelId="{BDAB74BA-F912-4EA3-A3E5-199F646E6B63}" type="presParOf" srcId="{EC87BD39-88E8-46BE-AC54-0747A81BD98E}" destId="{49A3D1C9-46FA-42DB-81DF-D96EDEA0791A}" srcOrd="1" destOrd="0" presId="urn:microsoft.com/office/officeart/2005/8/layout/vList5"/>
    <dgm:cxn modelId="{BA24F3E9-79FB-41E9-8AA2-DE6CED7E6A4F}" type="presParOf" srcId="{67B0E45C-75D4-4FAF-B55A-5393B7772051}" destId="{2D08D7F5-7D7F-460E-8430-AB97BD046558}" srcOrd="1" destOrd="0" presId="urn:microsoft.com/office/officeart/2005/8/layout/vList5"/>
    <dgm:cxn modelId="{0BCCC3A2-C09F-468F-855A-8F2056244929}" type="presParOf" srcId="{67B0E45C-75D4-4FAF-B55A-5393B7772051}" destId="{B86B6833-3DB3-41F7-9580-1049B753915E}" srcOrd="2" destOrd="0" presId="urn:microsoft.com/office/officeart/2005/8/layout/vList5"/>
    <dgm:cxn modelId="{EA10AD18-8E22-425E-9DCE-F3E7B4E5767C}" type="presParOf" srcId="{B86B6833-3DB3-41F7-9580-1049B753915E}" destId="{2AC543CE-C149-4AC5-B9A7-4034296C9CB5}" srcOrd="0" destOrd="0" presId="urn:microsoft.com/office/officeart/2005/8/layout/vList5"/>
    <dgm:cxn modelId="{A973F4CA-5F6B-4249-87FD-CF8BD1B20719}" type="presParOf" srcId="{B86B6833-3DB3-41F7-9580-1049B753915E}" destId="{45662D3F-B12A-473C-A128-416309ABA32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A8FFC5B-4344-4637-9E2A-8C8F3B02BE12}"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zh-CN" altLang="en-US"/>
        </a:p>
      </dgm:t>
    </dgm:pt>
    <dgm:pt modelId="{CB321F08-B3FB-41E2-8599-191AD08B8CE1}">
      <dgm:prSet phldrT="[文本]" custT="1"/>
      <dgm:spPr/>
      <dgm:t>
        <a:bodyPr/>
        <a:lstStyle/>
        <a:p>
          <a:pPr algn="ctr"/>
          <a:r>
            <a:rPr lang="zh-CN" altLang="en-US" sz="1600" b="1" dirty="0" smtClean="0"/>
            <a:t>关注客户</a:t>
          </a:r>
        </a:p>
      </dgm:t>
    </dgm:pt>
    <dgm:pt modelId="{44E7AABF-F584-4D18-8948-A8E2788B1BCA}" type="parTrans" cxnId="{E082C6CD-FFF5-47E8-82D7-E10CE494F6F0}">
      <dgm:prSet/>
      <dgm:spPr/>
      <dgm:t>
        <a:bodyPr/>
        <a:lstStyle/>
        <a:p>
          <a:endParaRPr lang="zh-CN" altLang="en-US"/>
        </a:p>
      </dgm:t>
    </dgm:pt>
    <dgm:pt modelId="{8210C1FB-9A74-4436-8BB5-7A4AC373CC74}" type="sibTrans" cxnId="{E082C6CD-FFF5-47E8-82D7-E10CE494F6F0}">
      <dgm:prSet/>
      <dgm:spPr/>
      <dgm:t>
        <a:bodyPr/>
        <a:lstStyle/>
        <a:p>
          <a:endParaRPr lang="zh-CN" altLang="en-US"/>
        </a:p>
      </dgm:t>
    </dgm:pt>
    <dgm:pt modelId="{6342CEB7-18C0-4E83-998F-094185A855A6}">
      <dgm:prSet phldrT="[文本]" custT="1"/>
      <dgm:spPr/>
      <dgm:t>
        <a:bodyPr/>
        <a:lstStyle/>
        <a:p>
          <a:pPr algn="ctr"/>
          <a:r>
            <a:rPr lang="zh-CN" altLang="en-US" sz="1600" b="1" dirty="0" smtClean="0"/>
            <a:t>客户分类基本要求</a:t>
          </a:r>
        </a:p>
      </dgm:t>
    </dgm:pt>
    <dgm:pt modelId="{2ABC7AA5-61C2-47B2-B0B3-FDC253F88261}" type="parTrans" cxnId="{AB37C1BB-B192-4CB4-B794-B6BA2BCF0B71}">
      <dgm:prSet/>
      <dgm:spPr/>
      <dgm:t>
        <a:bodyPr/>
        <a:lstStyle/>
        <a:p>
          <a:endParaRPr lang="zh-CN" altLang="en-US"/>
        </a:p>
      </dgm:t>
    </dgm:pt>
    <dgm:pt modelId="{4662F600-2D39-44AB-B32F-C49328A9821E}" type="sibTrans" cxnId="{AB37C1BB-B192-4CB4-B794-B6BA2BCF0B71}">
      <dgm:prSet/>
      <dgm:spPr/>
      <dgm:t>
        <a:bodyPr/>
        <a:lstStyle/>
        <a:p>
          <a:endParaRPr lang="zh-CN" altLang="en-US"/>
        </a:p>
      </dgm:t>
    </dgm:pt>
    <dgm:pt modelId="{E062941C-7B08-49F5-A8A7-4A2E23BF78A1}">
      <dgm:prSet phldrT="[文本]"/>
      <dgm:spPr/>
      <dgm:t>
        <a:bodyPr/>
        <a:lstStyle/>
        <a:p>
          <a:r>
            <a:rPr lang="en-US" smtClean="0"/>
            <a:t>1</a:t>
          </a:r>
          <a:r>
            <a:rPr lang="zh-CN" smtClean="0"/>
            <a:t>．客户被外汇局资本项目信息系统进行业务管控，且最近一年内涉及外汇局发布的违法违规案例、风险提示案例、重点风险关注领域等。</a:t>
          </a:r>
          <a:endParaRPr lang="zh-CN" altLang="en-US" dirty="0"/>
        </a:p>
      </dgm:t>
    </dgm:pt>
    <dgm:pt modelId="{D06E35FF-EC2A-4C21-9AF0-E7B64E0BDB51}" type="parTrans" cxnId="{C4D698A5-4F00-4C62-AEC7-50F168200B71}">
      <dgm:prSet/>
      <dgm:spPr/>
      <dgm:t>
        <a:bodyPr/>
        <a:lstStyle/>
        <a:p>
          <a:endParaRPr lang="zh-CN" altLang="en-US"/>
        </a:p>
      </dgm:t>
    </dgm:pt>
    <dgm:pt modelId="{1E12AD25-A0CF-4657-821C-CB7E38F4E980}" type="sibTrans" cxnId="{C4D698A5-4F00-4C62-AEC7-50F168200B71}">
      <dgm:prSet/>
      <dgm:spPr/>
      <dgm:t>
        <a:bodyPr/>
        <a:lstStyle/>
        <a:p>
          <a:endParaRPr lang="zh-CN" altLang="en-US"/>
        </a:p>
      </dgm:t>
    </dgm:pt>
    <dgm:pt modelId="{A0A28F32-00DA-4589-8EBD-B9F41E3527F9}">
      <dgm:prSet phldrT="[文本]"/>
      <dgm:spPr/>
      <dgm:t>
        <a:bodyPr/>
        <a:lstStyle/>
        <a:p>
          <a:r>
            <a:rPr lang="zh-CN" dirty="0" smtClean="0"/>
            <a:t>银行应按照《总则》要求，进行客户背景调查，综合考虑客户或实际控制人身份、地域、行业、特点、历史交易等因素，合理划分客户风险等级</a:t>
          </a:r>
          <a:endParaRPr lang="zh-CN" altLang="en-US" dirty="0"/>
        </a:p>
      </dgm:t>
    </dgm:pt>
    <dgm:pt modelId="{959C5059-0A31-4CC1-B8F6-14177A609717}" type="parTrans" cxnId="{B5A22A59-FF2C-4683-A040-C4A53B6C1502}">
      <dgm:prSet/>
      <dgm:spPr/>
      <dgm:t>
        <a:bodyPr/>
        <a:lstStyle/>
        <a:p>
          <a:endParaRPr lang="zh-CN" altLang="en-US"/>
        </a:p>
      </dgm:t>
    </dgm:pt>
    <dgm:pt modelId="{7503BB66-9901-46A2-B1FF-DA375081BB4C}" type="sibTrans" cxnId="{B5A22A59-FF2C-4683-A040-C4A53B6C1502}">
      <dgm:prSet/>
      <dgm:spPr/>
      <dgm:t>
        <a:bodyPr/>
        <a:lstStyle/>
        <a:p>
          <a:endParaRPr lang="zh-CN" altLang="en-US"/>
        </a:p>
      </dgm:t>
    </dgm:pt>
    <dgm:pt modelId="{88145429-99B9-4C8C-8399-15C7F4A8C74E}">
      <dgm:prSet/>
      <dgm:spPr/>
      <dgm:t>
        <a:bodyPr/>
        <a:lstStyle/>
        <a:p>
          <a:r>
            <a:rPr lang="zh-CN" dirty="0" smtClean="0"/>
            <a:t>对于关注客户，银行应在操作指引基础上，以更高的标准进行尽职调查和业务审核，要求客户在相关法规和操作指引所要求的基础性审核材料之外，提供至少一项具有更强效力的、能够直接证明投资背景真实性的、来自于利益独立第三方的真实性证明材料（以下简称“直接证据”），因客观因素确实无法提供直接证据的，应提供效力更强的间接证据。无法达到上述要求的客户，应审慎甚至暂停办理相关业务。</a:t>
          </a:r>
          <a:endParaRPr lang="zh-CN" altLang="en-US" dirty="0"/>
        </a:p>
      </dgm:t>
    </dgm:pt>
    <dgm:pt modelId="{76BB562F-0CA0-4771-925D-8127C65352D6}" type="parTrans" cxnId="{1ADA53E6-E6E7-43A7-BFC9-8A87D02DE98B}">
      <dgm:prSet/>
      <dgm:spPr/>
      <dgm:t>
        <a:bodyPr/>
        <a:lstStyle/>
        <a:p>
          <a:endParaRPr lang="zh-CN" altLang="en-US"/>
        </a:p>
      </dgm:t>
    </dgm:pt>
    <dgm:pt modelId="{83328B97-401D-4B6A-A00E-4BD22E73348B}" type="sibTrans" cxnId="{1ADA53E6-E6E7-43A7-BFC9-8A87D02DE98B}">
      <dgm:prSet/>
      <dgm:spPr/>
      <dgm:t>
        <a:bodyPr/>
        <a:lstStyle/>
        <a:p>
          <a:endParaRPr lang="zh-CN" altLang="en-US"/>
        </a:p>
      </dgm:t>
    </dgm:pt>
    <dgm:pt modelId="{DB30D076-5942-41AD-9FD2-4C82CDA80DD0}">
      <dgm:prSet/>
      <dgm:spPr/>
      <dgm:t>
        <a:bodyPr/>
        <a:lstStyle/>
        <a:p>
          <a:r>
            <a:rPr lang="en-US" smtClean="0"/>
            <a:t>2</a:t>
          </a:r>
          <a:r>
            <a:rPr lang="zh-CN" smtClean="0"/>
            <a:t>．在金融机构存在不良授信记录、其他不良行为记录和恶意逃废债行为，在人民银行、外汇局、海关、税务等其他机关存在重大违规记录或其他不良记录。</a:t>
          </a:r>
          <a:endParaRPr lang="zh-CN"/>
        </a:p>
      </dgm:t>
    </dgm:pt>
    <dgm:pt modelId="{DDCA295E-7261-440C-B074-7CE8353A40F9}" type="parTrans" cxnId="{346AA79D-27CA-4DE8-8BAB-8909DA68B2D9}">
      <dgm:prSet/>
      <dgm:spPr/>
      <dgm:t>
        <a:bodyPr/>
        <a:lstStyle/>
        <a:p>
          <a:endParaRPr lang="zh-CN" altLang="en-US"/>
        </a:p>
      </dgm:t>
    </dgm:pt>
    <dgm:pt modelId="{484145BE-0906-4456-A47C-6E32B8D4BEF0}" type="sibTrans" cxnId="{346AA79D-27CA-4DE8-8BAB-8909DA68B2D9}">
      <dgm:prSet/>
      <dgm:spPr/>
      <dgm:t>
        <a:bodyPr/>
        <a:lstStyle/>
        <a:p>
          <a:endParaRPr lang="zh-CN" altLang="en-US"/>
        </a:p>
      </dgm:t>
    </dgm:pt>
    <dgm:pt modelId="{25A84039-8033-4DE9-8BB8-A04791EBAC9D}">
      <dgm:prSet/>
      <dgm:spPr/>
      <dgm:t>
        <a:bodyPr/>
        <a:lstStyle/>
        <a:p>
          <a:r>
            <a:rPr lang="en-US" smtClean="0"/>
            <a:t>3</a:t>
          </a:r>
          <a:r>
            <a:rPr lang="zh-CN" smtClean="0"/>
            <a:t>．银行根据多方面信息，判断客户身份真实性存疑，或者过往业务历史中存在异常，或者经营和交易信息不透明。</a:t>
          </a:r>
          <a:endParaRPr lang="zh-CN"/>
        </a:p>
      </dgm:t>
    </dgm:pt>
    <dgm:pt modelId="{82886CDC-8BEB-40B3-99C6-023464D92B03}" type="parTrans" cxnId="{FCA80592-3CF3-492C-8A8A-FF2486A55DA3}">
      <dgm:prSet/>
      <dgm:spPr/>
      <dgm:t>
        <a:bodyPr/>
        <a:lstStyle/>
        <a:p>
          <a:endParaRPr lang="zh-CN" altLang="en-US"/>
        </a:p>
      </dgm:t>
    </dgm:pt>
    <dgm:pt modelId="{A2C6E5F9-EF97-4F92-BB8D-74849B907F0F}" type="sibTrans" cxnId="{FCA80592-3CF3-492C-8A8A-FF2486A55DA3}">
      <dgm:prSet/>
      <dgm:spPr/>
      <dgm:t>
        <a:bodyPr/>
        <a:lstStyle/>
        <a:p>
          <a:endParaRPr lang="zh-CN" altLang="en-US"/>
        </a:p>
      </dgm:t>
    </dgm:pt>
    <dgm:pt modelId="{37E9485B-476B-4830-9E9C-5316FC0A7066}">
      <dgm:prSet/>
      <dgm:spPr/>
      <dgm:t>
        <a:bodyPr/>
        <a:lstStyle/>
        <a:p>
          <a:r>
            <a:rPr lang="en-US" smtClean="0"/>
            <a:t>4</a:t>
          </a:r>
          <a:r>
            <a:rPr lang="zh-CN" smtClean="0"/>
            <a:t>．无法获取足够信息进行评估的客户。</a:t>
          </a:r>
          <a:endParaRPr lang="zh-CN"/>
        </a:p>
      </dgm:t>
    </dgm:pt>
    <dgm:pt modelId="{0FFCA596-376A-4B8B-B152-A254A7446B99}" type="parTrans" cxnId="{28185A5F-002B-4F5A-A076-6AD437838B31}">
      <dgm:prSet/>
      <dgm:spPr/>
      <dgm:t>
        <a:bodyPr/>
        <a:lstStyle/>
        <a:p>
          <a:endParaRPr lang="zh-CN" altLang="en-US"/>
        </a:p>
      </dgm:t>
    </dgm:pt>
    <dgm:pt modelId="{2BCBC3AE-7828-46D2-8B10-15BC6B75A3F0}" type="sibTrans" cxnId="{28185A5F-002B-4F5A-A076-6AD437838B31}">
      <dgm:prSet/>
      <dgm:spPr/>
      <dgm:t>
        <a:bodyPr/>
        <a:lstStyle/>
        <a:p>
          <a:endParaRPr lang="zh-CN" altLang="en-US"/>
        </a:p>
      </dgm:t>
    </dgm:pt>
    <dgm:pt modelId="{F0413AC9-0C8C-4E6E-91F6-16BEAAF060CD}">
      <dgm:prSet/>
      <dgm:spPr/>
      <dgm:t>
        <a:bodyPr/>
        <a:lstStyle/>
        <a:p>
          <a:r>
            <a:rPr lang="en-US" smtClean="0"/>
            <a:t>5</a:t>
          </a:r>
          <a:r>
            <a:rPr lang="zh-CN" smtClean="0"/>
            <a:t>．银行也可根据自身需要或政策要求，将业务规模大、影响范围广的重要客户纳入“关注客户”范畴。</a:t>
          </a:r>
          <a:endParaRPr lang="zh-CN"/>
        </a:p>
      </dgm:t>
    </dgm:pt>
    <dgm:pt modelId="{0423854F-9E88-4A39-BB9B-588A79396616}" type="parTrans" cxnId="{C9F3A23F-94BB-415F-B635-6C45E2974FE3}">
      <dgm:prSet/>
      <dgm:spPr/>
      <dgm:t>
        <a:bodyPr/>
        <a:lstStyle/>
        <a:p>
          <a:endParaRPr lang="zh-CN" altLang="en-US"/>
        </a:p>
      </dgm:t>
    </dgm:pt>
    <dgm:pt modelId="{907A87EF-2998-470E-AE2F-0122B33CBB3F}" type="sibTrans" cxnId="{C9F3A23F-94BB-415F-B635-6C45E2974FE3}">
      <dgm:prSet/>
      <dgm:spPr/>
      <dgm:t>
        <a:bodyPr/>
        <a:lstStyle/>
        <a:p>
          <a:endParaRPr lang="zh-CN" altLang="en-US"/>
        </a:p>
      </dgm:t>
    </dgm:pt>
    <dgm:pt modelId="{17863D76-5626-4DE9-8D89-987D0364FFA8}">
      <dgm:prSet/>
      <dgm:spPr/>
      <dgm:t>
        <a:bodyPr/>
        <a:lstStyle/>
        <a:p>
          <a:r>
            <a:rPr lang="en-US" dirty="0" smtClean="0"/>
            <a:t>6</a:t>
          </a:r>
          <a:r>
            <a:rPr lang="zh-CN" dirty="0" smtClean="0"/>
            <a:t>．在司法机关存在诉讼中或诉讼完结待赔偿支付，及其银行部分或者全部账户被司法机关、银行或其他机关冻结的客户。</a:t>
          </a:r>
          <a:endParaRPr lang="zh-CN" altLang="en-US" dirty="0"/>
        </a:p>
      </dgm:t>
    </dgm:pt>
    <dgm:pt modelId="{29B45F38-7335-411E-B894-D81754405EFF}" type="parTrans" cxnId="{13E1ADF7-DA77-4333-8DCC-B9E05D4837B8}">
      <dgm:prSet/>
      <dgm:spPr/>
      <dgm:t>
        <a:bodyPr/>
        <a:lstStyle/>
        <a:p>
          <a:endParaRPr lang="zh-CN" altLang="en-US"/>
        </a:p>
      </dgm:t>
    </dgm:pt>
    <dgm:pt modelId="{0E121693-ED52-4ACF-B97E-D83C4568F8A0}" type="sibTrans" cxnId="{13E1ADF7-DA77-4333-8DCC-B9E05D4837B8}">
      <dgm:prSet/>
      <dgm:spPr/>
      <dgm:t>
        <a:bodyPr/>
        <a:lstStyle/>
        <a:p>
          <a:endParaRPr lang="zh-CN" altLang="en-US"/>
        </a:p>
      </dgm:t>
    </dgm:pt>
    <dgm:pt modelId="{8E979E27-243D-4815-8579-F1AF8873DE3D}" type="pres">
      <dgm:prSet presAssocID="{FA8FFC5B-4344-4637-9E2A-8C8F3B02BE12}" presName="linear" presStyleCnt="0">
        <dgm:presLayoutVars>
          <dgm:dir/>
          <dgm:animLvl val="lvl"/>
          <dgm:resizeHandles val="exact"/>
        </dgm:presLayoutVars>
      </dgm:prSet>
      <dgm:spPr/>
      <dgm:t>
        <a:bodyPr/>
        <a:lstStyle/>
        <a:p>
          <a:endParaRPr lang="zh-CN" altLang="en-US"/>
        </a:p>
      </dgm:t>
    </dgm:pt>
    <dgm:pt modelId="{4D7051DF-5FA2-45E7-8C21-630074CCAB28}" type="pres">
      <dgm:prSet presAssocID="{CB321F08-B3FB-41E2-8599-191AD08B8CE1}" presName="parentLin" presStyleCnt="0"/>
      <dgm:spPr/>
      <dgm:t>
        <a:bodyPr/>
        <a:lstStyle/>
        <a:p>
          <a:endParaRPr lang="zh-CN" altLang="en-US"/>
        </a:p>
      </dgm:t>
    </dgm:pt>
    <dgm:pt modelId="{7A7B16C0-82EA-466A-A6C8-982FA77E5EF2}" type="pres">
      <dgm:prSet presAssocID="{CB321F08-B3FB-41E2-8599-191AD08B8CE1}" presName="parentLeftMargin" presStyleLbl="node1" presStyleIdx="0" presStyleCnt="2"/>
      <dgm:spPr/>
      <dgm:t>
        <a:bodyPr/>
        <a:lstStyle/>
        <a:p>
          <a:endParaRPr lang="zh-CN" altLang="en-US"/>
        </a:p>
      </dgm:t>
    </dgm:pt>
    <dgm:pt modelId="{6AFB6198-5B61-42CE-99FF-198BF5552B2D}" type="pres">
      <dgm:prSet presAssocID="{CB321F08-B3FB-41E2-8599-191AD08B8CE1}" presName="parentText" presStyleLbl="node1" presStyleIdx="0" presStyleCnt="2">
        <dgm:presLayoutVars>
          <dgm:chMax val="0"/>
          <dgm:bulletEnabled val="1"/>
        </dgm:presLayoutVars>
      </dgm:prSet>
      <dgm:spPr/>
      <dgm:t>
        <a:bodyPr/>
        <a:lstStyle/>
        <a:p>
          <a:endParaRPr lang="zh-CN" altLang="en-US"/>
        </a:p>
      </dgm:t>
    </dgm:pt>
    <dgm:pt modelId="{D9740CDB-836B-42AD-BC2E-FAFDA9D3A947}" type="pres">
      <dgm:prSet presAssocID="{CB321F08-B3FB-41E2-8599-191AD08B8CE1}" presName="negativeSpace" presStyleCnt="0"/>
      <dgm:spPr/>
      <dgm:t>
        <a:bodyPr/>
        <a:lstStyle/>
        <a:p>
          <a:endParaRPr lang="zh-CN" altLang="en-US"/>
        </a:p>
      </dgm:t>
    </dgm:pt>
    <dgm:pt modelId="{9110F5B1-FBF2-4FE6-B672-95B78F357F43}" type="pres">
      <dgm:prSet presAssocID="{CB321F08-B3FB-41E2-8599-191AD08B8CE1}" presName="childText" presStyleLbl="conFgAcc1" presStyleIdx="0" presStyleCnt="2">
        <dgm:presLayoutVars>
          <dgm:bulletEnabled val="1"/>
        </dgm:presLayoutVars>
      </dgm:prSet>
      <dgm:spPr/>
      <dgm:t>
        <a:bodyPr/>
        <a:lstStyle/>
        <a:p>
          <a:endParaRPr lang="zh-CN" altLang="en-US"/>
        </a:p>
      </dgm:t>
    </dgm:pt>
    <dgm:pt modelId="{1F8E145D-3C8C-42AA-B8CC-2D6F99E22209}" type="pres">
      <dgm:prSet presAssocID="{8210C1FB-9A74-4436-8BB5-7A4AC373CC74}" presName="spaceBetweenRectangles" presStyleCnt="0"/>
      <dgm:spPr/>
      <dgm:t>
        <a:bodyPr/>
        <a:lstStyle/>
        <a:p>
          <a:endParaRPr lang="zh-CN" altLang="en-US"/>
        </a:p>
      </dgm:t>
    </dgm:pt>
    <dgm:pt modelId="{CF6BD7F6-9B36-41E0-9D0B-268E0E94540A}" type="pres">
      <dgm:prSet presAssocID="{6342CEB7-18C0-4E83-998F-094185A855A6}" presName="parentLin" presStyleCnt="0"/>
      <dgm:spPr/>
      <dgm:t>
        <a:bodyPr/>
        <a:lstStyle/>
        <a:p>
          <a:endParaRPr lang="zh-CN" altLang="en-US"/>
        </a:p>
      </dgm:t>
    </dgm:pt>
    <dgm:pt modelId="{7361F8CE-3DA5-4640-B5A5-5F0566346568}" type="pres">
      <dgm:prSet presAssocID="{6342CEB7-18C0-4E83-998F-094185A855A6}" presName="parentLeftMargin" presStyleLbl="node1" presStyleIdx="0" presStyleCnt="2"/>
      <dgm:spPr/>
      <dgm:t>
        <a:bodyPr/>
        <a:lstStyle/>
        <a:p>
          <a:endParaRPr lang="zh-CN" altLang="en-US"/>
        </a:p>
      </dgm:t>
    </dgm:pt>
    <dgm:pt modelId="{BC5CA2C6-6864-4005-92F1-A50855ABB9C4}" type="pres">
      <dgm:prSet presAssocID="{6342CEB7-18C0-4E83-998F-094185A855A6}" presName="parentText" presStyleLbl="node1" presStyleIdx="1" presStyleCnt="2">
        <dgm:presLayoutVars>
          <dgm:chMax val="0"/>
          <dgm:bulletEnabled val="1"/>
        </dgm:presLayoutVars>
      </dgm:prSet>
      <dgm:spPr/>
      <dgm:t>
        <a:bodyPr/>
        <a:lstStyle/>
        <a:p>
          <a:endParaRPr lang="zh-CN" altLang="en-US"/>
        </a:p>
      </dgm:t>
    </dgm:pt>
    <dgm:pt modelId="{9F7461F2-7483-409D-9CA6-C594E5546F59}" type="pres">
      <dgm:prSet presAssocID="{6342CEB7-18C0-4E83-998F-094185A855A6}" presName="negativeSpace" presStyleCnt="0"/>
      <dgm:spPr/>
      <dgm:t>
        <a:bodyPr/>
        <a:lstStyle/>
        <a:p>
          <a:endParaRPr lang="zh-CN" altLang="en-US"/>
        </a:p>
      </dgm:t>
    </dgm:pt>
    <dgm:pt modelId="{21EBBBE8-B365-4EBC-A558-9AC046B5B813}" type="pres">
      <dgm:prSet presAssocID="{6342CEB7-18C0-4E83-998F-094185A855A6}" presName="childText" presStyleLbl="conFgAcc1" presStyleIdx="1" presStyleCnt="2">
        <dgm:presLayoutVars>
          <dgm:bulletEnabled val="1"/>
        </dgm:presLayoutVars>
      </dgm:prSet>
      <dgm:spPr/>
      <dgm:t>
        <a:bodyPr/>
        <a:lstStyle/>
        <a:p>
          <a:endParaRPr lang="zh-CN" altLang="en-US"/>
        </a:p>
      </dgm:t>
    </dgm:pt>
  </dgm:ptLst>
  <dgm:cxnLst>
    <dgm:cxn modelId="{28185A5F-002B-4F5A-A076-6AD437838B31}" srcId="{CB321F08-B3FB-41E2-8599-191AD08B8CE1}" destId="{37E9485B-476B-4830-9E9C-5316FC0A7066}" srcOrd="3" destOrd="0" parTransId="{0FFCA596-376A-4B8B-B152-A254A7446B99}" sibTransId="{2BCBC3AE-7828-46D2-8B10-15BC6B75A3F0}"/>
    <dgm:cxn modelId="{9D0A873C-011A-40DC-9788-73A9F78E33FA}" type="presOf" srcId="{DB30D076-5942-41AD-9FD2-4C82CDA80DD0}" destId="{9110F5B1-FBF2-4FE6-B672-95B78F357F43}" srcOrd="0" destOrd="1" presId="urn:microsoft.com/office/officeart/2005/8/layout/list1"/>
    <dgm:cxn modelId="{31D26E60-D058-4064-AA59-E8E7672C3779}" type="presOf" srcId="{25A84039-8033-4DE9-8BB8-A04791EBAC9D}" destId="{9110F5B1-FBF2-4FE6-B672-95B78F357F43}" srcOrd="0" destOrd="2" presId="urn:microsoft.com/office/officeart/2005/8/layout/list1"/>
    <dgm:cxn modelId="{CEC20E4D-F45D-41B5-9A25-098C485A9178}" type="presOf" srcId="{E062941C-7B08-49F5-A8A7-4A2E23BF78A1}" destId="{9110F5B1-FBF2-4FE6-B672-95B78F357F43}" srcOrd="0" destOrd="0" presId="urn:microsoft.com/office/officeart/2005/8/layout/list1"/>
    <dgm:cxn modelId="{AB97025D-FF1F-4557-A4BC-9CCDB1A5E2B1}" type="presOf" srcId="{37E9485B-476B-4830-9E9C-5316FC0A7066}" destId="{9110F5B1-FBF2-4FE6-B672-95B78F357F43}" srcOrd="0" destOrd="3" presId="urn:microsoft.com/office/officeart/2005/8/layout/list1"/>
    <dgm:cxn modelId="{B3F2089B-872E-4A78-8F63-F9AC78779623}" type="presOf" srcId="{17863D76-5626-4DE9-8D89-987D0364FFA8}" destId="{9110F5B1-FBF2-4FE6-B672-95B78F357F43}" srcOrd="0" destOrd="5" presId="urn:microsoft.com/office/officeart/2005/8/layout/list1"/>
    <dgm:cxn modelId="{D39F6A89-801F-4AF6-A440-29D85AD688D1}" type="presOf" srcId="{FA8FFC5B-4344-4637-9E2A-8C8F3B02BE12}" destId="{8E979E27-243D-4815-8579-F1AF8873DE3D}" srcOrd="0" destOrd="0" presId="urn:microsoft.com/office/officeart/2005/8/layout/list1"/>
    <dgm:cxn modelId="{C9F3A23F-94BB-415F-B635-6C45E2974FE3}" srcId="{CB321F08-B3FB-41E2-8599-191AD08B8CE1}" destId="{F0413AC9-0C8C-4E6E-91F6-16BEAAF060CD}" srcOrd="4" destOrd="0" parTransId="{0423854F-9E88-4A39-BB9B-588A79396616}" sibTransId="{907A87EF-2998-470E-AE2F-0122B33CBB3F}"/>
    <dgm:cxn modelId="{346AA79D-27CA-4DE8-8BAB-8909DA68B2D9}" srcId="{CB321F08-B3FB-41E2-8599-191AD08B8CE1}" destId="{DB30D076-5942-41AD-9FD2-4C82CDA80DD0}" srcOrd="1" destOrd="0" parTransId="{DDCA295E-7261-440C-B074-7CE8353A40F9}" sibTransId="{484145BE-0906-4456-A47C-6E32B8D4BEF0}"/>
    <dgm:cxn modelId="{65E123F8-27B4-49C8-AFF5-310990A43452}" type="presOf" srcId="{CB321F08-B3FB-41E2-8599-191AD08B8CE1}" destId="{7A7B16C0-82EA-466A-A6C8-982FA77E5EF2}" srcOrd="0" destOrd="0" presId="urn:microsoft.com/office/officeart/2005/8/layout/list1"/>
    <dgm:cxn modelId="{65D8F506-E9D6-4733-AD16-B72BC00C39A3}" type="presOf" srcId="{6342CEB7-18C0-4E83-998F-094185A855A6}" destId="{BC5CA2C6-6864-4005-92F1-A50855ABB9C4}" srcOrd="1" destOrd="0" presId="urn:microsoft.com/office/officeart/2005/8/layout/list1"/>
    <dgm:cxn modelId="{C4D698A5-4F00-4C62-AEC7-50F168200B71}" srcId="{CB321F08-B3FB-41E2-8599-191AD08B8CE1}" destId="{E062941C-7B08-49F5-A8A7-4A2E23BF78A1}" srcOrd="0" destOrd="0" parTransId="{D06E35FF-EC2A-4C21-9AF0-E7B64E0BDB51}" sibTransId="{1E12AD25-A0CF-4657-821C-CB7E38F4E980}"/>
    <dgm:cxn modelId="{FCA80592-3CF3-492C-8A8A-FF2486A55DA3}" srcId="{CB321F08-B3FB-41E2-8599-191AD08B8CE1}" destId="{25A84039-8033-4DE9-8BB8-A04791EBAC9D}" srcOrd="2" destOrd="0" parTransId="{82886CDC-8BEB-40B3-99C6-023464D92B03}" sibTransId="{A2C6E5F9-EF97-4F92-BB8D-74849B907F0F}"/>
    <dgm:cxn modelId="{B5A22A59-FF2C-4683-A040-C4A53B6C1502}" srcId="{6342CEB7-18C0-4E83-998F-094185A855A6}" destId="{A0A28F32-00DA-4589-8EBD-B9F41E3527F9}" srcOrd="0" destOrd="0" parTransId="{959C5059-0A31-4CC1-B8F6-14177A609717}" sibTransId="{7503BB66-9901-46A2-B1FF-DA375081BB4C}"/>
    <dgm:cxn modelId="{41661968-0B93-4011-B4B5-0471ADB6E206}" type="presOf" srcId="{CB321F08-B3FB-41E2-8599-191AD08B8CE1}" destId="{6AFB6198-5B61-42CE-99FF-198BF5552B2D}" srcOrd="1" destOrd="0" presId="urn:microsoft.com/office/officeart/2005/8/layout/list1"/>
    <dgm:cxn modelId="{3E80786F-0220-4793-A498-180A690C36FA}" type="presOf" srcId="{F0413AC9-0C8C-4E6E-91F6-16BEAAF060CD}" destId="{9110F5B1-FBF2-4FE6-B672-95B78F357F43}" srcOrd="0" destOrd="4" presId="urn:microsoft.com/office/officeart/2005/8/layout/list1"/>
    <dgm:cxn modelId="{AB37C1BB-B192-4CB4-B794-B6BA2BCF0B71}" srcId="{FA8FFC5B-4344-4637-9E2A-8C8F3B02BE12}" destId="{6342CEB7-18C0-4E83-998F-094185A855A6}" srcOrd="1" destOrd="0" parTransId="{2ABC7AA5-61C2-47B2-B0B3-FDC253F88261}" sibTransId="{4662F600-2D39-44AB-B32F-C49328A9821E}"/>
    <dgm:cxn modelId="{1ADA53E6-E6E7-43A7-BFC9-8A87D02DE98B}" srcId="{6342CEB7-18C0-4E83-998F-094185A855A6}" destId="{88145429-99B9-4C8C-8399-15C7F4A8C74E}" srcOrd="1" destOrd="0" parTransId="{76BB562F-0CA0-4771-925D-8127C65352D6}" sibTransId="{83328B97-401D-4B6A-A00E-4BD22E73348B}"/>
    <dgm:cxn modelId="{13E1ADF7-DA77-4333-8DCC-B9E05D4837B8}" srcId="{CB321F08-B3FB-41E2-8599-191AD08B8CE1}" destId="{17863D76-5626-4DE9-8D89-987D0364FFA8}" srcOrd="5" destOrd="0" parTransId="{29B45F38-7335-411E-B894-D81754405EFF}" sibTransId="{0E121693-ED52-4ACF-B97E-D83C4568F8A0}"/>
    <dgm:cxn modelId="{97186AA5-7ABC-4B0F-A77D-4668075F7441}" type="presOf" srcId="{88145429-99B9-4C8C-8399-15C7F4A8C74E}" destId="{21EBBBE8-B365-4EBC-A558-9AC046B5B813}" srcOrd="0" destOrd="1" presId="urn:microsoft.com/office/officeart/2005/8/layout/list1"/>
    <dgm:cxn modelId="{E082C6CD-FFF5-47E8-82D7-E10CE494F6F0}" srcId="{FA8FFC5B-4344-4637-9E2A-8C8F3B02BE12}" destId="{CB321F08-B3FB-41E2-8599-191AD08B8CE1}" srcOrd="0" destOrd="0" parTransId="{44E7AABF-F584-4D18-8948-A8E2788B1BCA}" sibTransId="{8210C1FB-9A74-4436-8BB5-7A4AC373CC74}"/>
    <dgm:cxn modelId="{6C9B1C78-7ABA-48FF-8EBA-24ABBA7EE6C3}" type="presOf" srcId="{A0A28F32-00DA-4589-8EBD-B9F41E3527F9}" destId="{21EBBBE8-B365-4EBC-A558-9AC046B5B813}" srcOrd="0" destOrd="0" presId="urn:microsoft.com/office/officeart/2005/8/layout/list1"/>
    <dgm:cxn modelId="{A66133C3-2713-42D9-A02A-8A89F2C08EF5}" type="presOf" srcId="{6342CEB7-18C0-4E83-998F-094185A855A6}" destId="{7361F8CE-3DA5-4640-B5A5-5F0566346568}" srcOrd="0" destOrd="0" presId="urn:microsoft.com/office/officeart/2005/8/layout/list1"/>
    <dgm:cxn modelId="{AD9462A9-92B4-48D2-84CA-C0251CD27378}" type="presParOf" srcId="{8E979E27-243D-4815-8579-F1AF8873DE3D}" destId="{4D7051DF-5FA2-45E7-8C21-630074CCAB28}" srcOrd="0" destOrd="0" presId="urn:microsoft.com/office/officeart/2005/8/layout/list1"/>
    <dgm:cxn modelId="{3AEE4D92-B5ED-45D7-BBA6-42D6111961C2}" type="presParOf" srcId="{4D7051DF-5FA2-45E7-8C21-630074CCAB28}" destId="{7A7B16C0-82EA-466A-A6C8-982FA77E5EF2}" srcOrd="0" destOrd="0" presId="urn:microsoft.com/office/officeart/2005/8/layout/list1"/>
    <dgm:cxn modelId="{7598A842-9841-43B4-AF32-E22FF53125D7}" type="presParOf" srcId="{4D7051DF-5FA2-45E7-8C21-630074CCAB28}" destId="{6AFB6198-5B61-42CE-99FF-198BF5552B2D}" srcOrd="1" destOrd="0" presId="urn:microsoft.com/office/officeart/2005/8/layout/list1"/>
    <dgm:cxn modelId="{838E975C-1CA2-4A1C-A8FF-8ED95F8C823D}" type="presParOf" srcId="{8E979E27-243D-4815-8579-F1AF8873DE3D}" destId="{D9740CDB-836B-42AD-BC2E-FAFDA9D3A947}" srcOrd="1" destOrd="0" presId="urn:microsoft.com/office/officeart/2005/8/layout/list1"/>
    <dgm:cxn modelId="{85642666-9629-4190-96C6-6551B1B3F9B8}" type="presParOf" srcId="{8E979E27-243D-4815-8579-F1AF8873DE3D}" destId="{9110F5B1-FBF2-4FE6-B672-95B78F357F43}" srcOrd="2" destOrd="0" presId="urn:microsoft.com/office/officeart/2005/8/layout/list1"/>
    <dgm:cxn modelId="{B279C7DC-0541-43B9-84C0-568F0303764D}" type="presParOf" srcId="{8E979E27-243D-4815-8579-F1AF8873DE3D}" destId="{1F8E145D-3C8C-42AA-B8CC-2D6F99E22209}" srcOrd="3" destOrd="0" presId="urn:microsoft.com/office/officeart/2005/8/layout/list1"/>
    <dgm:cxn modelId="{2D0A5552-A124-4944-91CC-EB3F38FC583C}" type="presParOf" srcId="{8E979E27-243D-4815-8579-F1AF8873DE3D}" destId="{CF6BD7F6-9B36-41E0-9D0B-268E0E94540A}" srcOrd="4" destOrd="0" presId="urn:microsoft.com/office/officeart/2005/8/layout/list1"/>
    <dgm:cxn modelId="{3D3FF377-C775-44E2-8871-385C6B16B1AC}" type="presParOf" srcId="{CF6BD7F6-9B36-41E0-9D0B-268E0E94540A}" destId="{7361F8CE-3DA5-4640-B5A5-5F0566346568}" srcOrd="0" destOrd="0" presId="urn:microsoft.com/office/officeart/2005/8/layout/list1"/>
    <dgm:cxn modelId="{29AB827B-E16B-4F86-A91B-C883768ED120}" type="presParOf" srcId="{CF6BD7F6-9B36-41E0-9D0B-268E0E94540A}" destId="{BC5CA2C6-6864-4005-92F1-A50855ABB9C4}" srcOrd="1" destOrd="0" presId="urn:microsoft.com/office/officeart/2005/8/layout/list1"/>
    <dgm:cxn modelId="{5D826DA2-5BA6-42BD-910C-020509AEACAC}" type="presParOf" srcId="{8E979E27-243D-4815-8579-F1AF8873DE3D}" destId="{9F7461F2-7483-409D-9CA6-C594E5546F59}" srcOrd="5" destOrd="0" presId="urn:microsoft.com/office/officeart/2005/8/layout/list1"/>
    <dgm:cxn modelId="{D0D95182-C68E-4CA2-974C-DA2CFCBD6553}" type="presParOf" srcId="{8E979E27-243D-4815-8579-F1AF8873DE3D}" destId="{21EBBBE8-B365-4EBC-A558-9AC046B5B813}"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A8FFC5B-4344-4637-9E2A-8C8F3B02BE12}"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zh-CN" altLang="en-US"/>
        </a:p>
      </dgm:t>
    </dgm:pt>
    <dgm:pt modelId="{CB321F08-B3FB-41E2-8599-191AD08B8CE1}">
      <dgm:prSet phldrT="[文本]"/>
      <dgm:spPr/>
      <dgm:t>
        <a:bodyPr/>
        <a:lstStyle/>
        <a:p>
          <a:r>
            <a:rPr lang="zh-CN" dirty="0" smtClean="0"/>
            <a:t>坚持“了解你的客户、了解你的业务、尽职审查”的展业原则，切实履行尽职审查义务。在操作层面，应遵循“先登记，后汇兑”的原则，并按照“主动沟通，谨慎操作”的方式办理业务。</a:t>
          </a:r>
          <a:endParaRPr lang="zh-CN" altLang="en-US" dirty="0" smtClean="0"/>
        </a:p>
      </dgm:t>
    </dgm:pt>
    <dgm:pt modelId="{44E7AABF-F584-4D18-8948-A8E2788B1BCA}" type="parTrans" cxnId="{E082C6CD-FFF5-47E8-82D7-E10CE494F6F0}">
      <dgm:prSet/>
      <dgm:spPr/>
      <dgm:t>
        <a:bodyPr/>
        <a:lstStyle/>
        <a:p>
          <a:endParaRPr lang="zh-CN" altLang="en-US"/>
        </a:p>
      </dgm:t>
    </dgm:pt>
    <dgm:pt modelId="{8210C1FB-9A74-4436-8BB5-7A4AC373CC74}" type="sibTrans" cxnId="{E082C6CD-FFF5-47E8-82D7-E10CE494F6F0}">
      <dgm:prSet/>
      <dgm:spPr/>
      <dgm:t>
        <a:bodyPr/>
        <a:lstStyle/>
        <a:p>
          <a:endParaRPr lang="zh-CN" altLang="en-US"/>
        </a:p>
      </dgm:t>
    </dgm:pt>
    <dgm:pt modelId="{281B402E-BE43-4F4D-85A0-73EC1D44E828}">
      <dgm:prSet phldrT="[文本]" custT="1"/>
      <dgm:spPr/>
      <dgm:t>
        <a:bodyPr/>
        <a:lstStyle/>
        <a:p>
          <a:pPr algn="ctr"/>
          <a:r>
            <a:rPr lang="zh-CN" altLang="en-US" sz="1600" b="1" dirty="0" smtClean="0"/>
            <a:t>审核标准</a:t>
          </a:r>
        </a:p>
      </dgm:t>
    </dgm:pt>
    <dgm:pt modelId="{11FA49C7-74E5-4535-BE8E-D1FAFA09ADA7}" type="parTrans" cxnId="{05F0C68B-FE29-48DA-A26A-BC6DB3BE6C55}">
      <dgm:prSet/>
      <dgm:spPr/>
      <dgm:t>
        <a:bodyPr/>
        <a:lstStyle/>
        <a:p>
          <a:endParaRPr lang="zh-CN" altLang="en-US"/>
        </a:p>
      </dgm:t>
    </dgm:pt>
    <dgm:pt modelId="{6B06F697-4149-4860-8E43-73462725865A}" type="sibTrans" cxnId="{05F0C68B-FE29-48DA-A26A-BC6DB3BE6C55}">
      <dgm:prSet/>
      <dgm:spPr/>
      <dgm:t>
        <a:bodyPr/>
        <a:lstStyle/>
        <a:p>
          <a:endParaRPr lang="zh-CN" altLang="en-US"/>
        </a:p>
      </dgm:t>
    </dgm:pt>
    <dgm:pt modelId="{E1934404-2DE3-4F2A-B085-80E3E4686A41}">
      <dgm:prSet/>
      <dgm:spPr/>
      <dgm:t>
        <a:bodyPr/>
        <a:lstStyle/>
        <a:p>
          <a:r>
            <a:rPr lang="zh-CN" dirty="0" smtClean="0"/>
            <a:t>业务必须具有真实的交易背景。银行在进行境内直接投资外汇业务的尽职审查时，核心目标是调查基础交易的合规性、真实性，并确保境内直接投资项下各项外汇业务与基础交易的一致性。</a:t>
          </a:r>
          <a:endParaRPr lang="zh-CN" dirty="0"/>
        </a:p>
      </dgm:t>
    </dgm:pt>
    <dgm:pt modelId="{D953075B-E8A4-42FE-AD45-63027F411DAD}" type="parTrans" cxnId="{7D8CEBB8-8BBB-497B-A6EA-C9AA74E794B9}">
      <dgm:prSet/>
      <dgm:spPr/>
      <dgm:t>
        <a:bodyPr/>
        <a:lstStyle/>
        <a:p>
          <a:endParaRPr lang="zh-CN" altLang="en-US"/>
        </a:p>
      </dgm:t>
    </dgm:pt>
    <dgm:pt modelId="{F65431B1-2A08-4CDC-8FB8-1DB59FF82B31}" type="sibTrans" cxnId="{7D8CEBB8-8BBB-497B-A6EA-C9AA74E794B9}">
      <dgm:prSet/>
      <dgm:spPr/>
      <dgm:t>
        <a:bodyPr/>
        <a:lstStyle/>
        <a:p>
          <a:endParaRPr lang="zh-CN" altLang="en-US"/>
        </a:p>
      </dgm:t>
    </dgm:pt>
    <dgm:pt modelId="{C32074DF-B8BA-4160-83D5-CF1B1E32459E}">
      <dgm:prSet/>
      <dgm:spPr/>
      <dgm:t>
        <a:bodyPr/>
        <a:lstStyle/>
        <a:p>
          <a:r>
            <a:rPr lang="zh-CN" dirty="0" smtClean="0"/>
            <a:t>对于背景存疑的“关注客户”，或者银行判断其行为具有常见风险点特征的客户，应以更高的标准进行尽职调查和业务审核。</a:t>
          </a:r>
          <a:endParaRPr lang="zh-CN" dirty="0"/>
        </a:p>
      </dgm:t>
    </dgm:pt>
    <dgm:pt modelId="{F19EC2E2-3EF0-4978-A3D6-2125C74247F1}" type="parTrans" cxnId="{149221E4-DC44-4372-B36D-14968C1F7D9E}">
      <dgm:prSet/>
      <dgm:spPr/>
      <dgm:t>
        <a:bodyPr/>
        <a:lstStyle/>
        <a:p>
          <a:endParaRPr lang="zh-CN" altLang="en-US"/>
        </a:p>
      </dgm:t>
    </dgm:pt>
    <dgm:pt modelId="{95F6961A-3FFA-4D14-89B6-D498F3B72B65}" type="sibTrans" cxnId="{149221E4-DC44-4372-B36D-14968C1F7D9E}">
      <dgm:prSet/>
      <dgm:spPr/>
      <dgm:t>
        <a:bodyPr/>
        <a:lstStyle/>
        <a:p>
          <a:endParaRPr lang="zh-CN" altLang="en-US"/>
        </a:p>
      </dgm:t>
    </dgm:pt>
    <dgm:pt modelId="{17B6C710-207F-479B-901C-7C49D53FAE83}">
      <dgm:prSet/>
      <dgm:spPr/>
      <dgm:t>
        <a:bodyPr/>
        <a:lstStyle/>
        <a:p>
          <a:r>
            <a:rPr lang="zh-CN" dirty="0" smtClean="0"/>
            <a:t>对于被国家外汇管理局资本项目信息系统纳入管控或逾期未办理存量权益登记的企业，银行不得为其办理资本项目相关业务（含利润汇出、及资本项目资金结汇等），应要求企业至所属地外汇局解除管控或补做存量权益登记。涉及返程投资的，还应提交特殊目的公司、境外直接投资登记相关证明材料，按规定为相关主体办理登记，如发现涉及补登记的，应及时向外汇局报告。</a:t>
          </a:r>
          <a:endParaRPr lang="zh-CN" dirty="0"/>
        </a:p>
      </dgm:t>
    </dgm:pt>
    <dgm:pt modelId="{C5DC0A28-D837-4375-9A50-E8FAC8DE88F8}" type="parTrans" cxnId="{E4EDDFDE-A082-4FE1-AF73-B09DBEF7E01A}">
      <dgm:prSet/>
      <dgm:spPr/>
      <dgm:t>
        <a:bodyPr/>
        <a:lstStyle/>
        <a:p>
          <a:endParaRPr lang="zh-CN" altLang="en-US"/>
        </a:p>
      </dgm:t>
    </dgm:pt>
    <dgm:pt modelId="{94CC977C-C22D-47E0-A4A6-713C2BC1B72A}" type="sibTrans" cxnId="{E4EDDFDE-A082-4FE1-AF73-B09DBEF7E01A}">
      <dgm:prSet/>
      <dgm:spPr/>
      <dgm:t>
        <a:bodyPr/>
        <a:lstStyle/>
        <a:p>
          <a:endParaRPr lang="zh-CN" altLang="en-US"/>
        </a:p>
      </dgm:t>
    </dgm:pt>
    <dgm:pt modelId="{9C8D1C13-D1F7-45A3-8A1C-D18100215ACC}">
      <dgm:prSet/>
      <dgm:spPr/>
      <dgm:t>
        <a:bodyPr/>
        <a:lstStyle/>
        <a:p>
          <a:r>
            <a:rPr lang="zh-CN" dirty="0" smtClean="0"/>
            <a:t>银行应认真审核申请人提交的各项材料之间的一致性、完整性，并准确录入资本项目信息系统。</a:t>
          </a:r>
          <a:endParaRPr lang="zh-CN" dirty="0"/>
        </a:p>
      </dgm:t>
    </dgm:pt>
    <dgm:pt modelId="{B59D5F9E-0D85-4020-BDD6-DD5D7F2E17B7}" type="parTrans" cxnId="{00730283-8E3B-4D52-876E-09310C417B5C}">
      <dgm:prSet/>
      <dgm:spPr/>
      <dgm:t>
        <a:bodyPr/>
        <a:lstStyle/>
        <a:p>
          <a:endParaRPr lang="zh-CN" altLang="en-US"/>
        </a:p>
      </dgm:t>
    </dgm:pt>
    <dgm:pt modelId="{437B32A5-99F2-453B-8EF1-7D10B4BDB79A}" type="sibTrans" cxnId="{00730283-8E3B-4D52-876E-09310C417B5C}">
      <dgm:prSet/>
      <dgm:spPr/>
      <dgm:t>
        <a:bodyPr/>
        <a:lstStyle/>
        <a:p>
          <a:endParaRPr lang="zh-CN" altLang="en-US"/>
        </a:p>
      </dgm:t>
    </dgm:pt>
    <dgm:pt modelId="{9E43F79B-4292-468D-8760-7BBEDF779270}">
      <dgm:prSet/>
      <dgm:spPr/>
      <dgm:t>
        <a:bodyPr/>
        <a:lstStyle/>
        <a:p>
          <a:r>
            <a:rPr lang="zh-CN" dirty="0" smtClean="0"/>
            <a:t>相关主体在办理业务时，均需提交规定的业务申请表，业务申请表要求法定代表人或其授权人签字。由授权人签字的还应出具授权委托书，授权委托书应有法定代表人签字，银行自行核实法定代表人签字及其授权人签字真实性。下文将不具体说明需填列何种表格，各银行可根据外汇局法规向申请主体收取相应业务申请表。</a:t>
          </a:r>
          <a:endParaRPr lang="zh-CN" dirty="0"/>
        </a:p>
      </dgm:t>
    </dgm:pt>
    <dgm:pt modelId="{C9577710-200F-4302-9146-DB8549238D85}" type="parTrans" cxnId="{8FCCBEAD-20E5-428B-9225-59235BA4DCD2}">
      <dgm:prSet/>
      <dgm:spPr/>
      <dgm:t>
        <a:bodyPr/>
        <a:lstStyle/>
        <a:p>
          <a:endParaRPr lang="zh-CN" altLang="en-US"/>
        </a:p>
      </dgm:t>
    </dgm:pt>
    <dgm:pt modelId="{48C96903-9B57-4E96-A600-FF496F26E011}" type="sibTrans" cxnId="{8FCCBEAD-20E5-428B-9225-59235BA4DCD2}">
      <dgm:prSet/>
      <dgm:spPr/>
      <dgm:t>
        <a:bodyPr/>
        <a:lstStyle/>
        <a:p>
          <a:endParaRPr lang="zh-CN" altLang="en-US"/>
        </a:p>
      </dgm:t>
    </dgm:pt>
    <dgm:pt modelId="{CE098435-AAC4-41FA-840D-5658A94C7561}">
      <dgm:prSet/>
      <dgm:spPr/>
      <dgm:t>
        <a:bodyPr/>
        <a:lstStyle/>
        <a:p>
          <a:r>
            <a:rPr lang="zh-CN" dirty="0" smtClean="0"/>
            <a:t>涉及境内直接投资业务相关信息报送的，要准确填写《业务登记凭证》的业务编号。</a:t>
          </a:r>
          <a:endParaRPr lang="zh-CN" dirty="0"/>
        </a:p>
      </dgm:t>
    </dgm:pt>
    <dgm:pt modelId="{28D0E765-414B-4EB1-85EA-2B34716AF3A1}" type="parTrans" cxnId="{96D0E9EA-1BCB-4DB0-82C7-1A2181AF200E}">
      <dgm:prSet/>
      <dgm:spPr/>
      <dgm:t>
        <a:bodyPr/>
        <a:lstStyle/>
        <a:p>
          <a:endParaRPr lang="zh-CN" altLang="en-US"/>
        </a:p>
      </dgm:t>
    </dgm:pt>
    <dgm:pt modelId="{7FFBDCBC-87A1-43EE-9581-38CE950414FE}" type="sibTrans" cxnId="{96D0E9EA-1BCB-4DB0-82C7-1A2181AF200E}">
      <dgm:prSet/>
      <dgm:spPr/>
      <dgm:t>
        <a:bodyPr/>
        <a:lstStyle/>
        <a:p>
          <a:endParaRPr lang="zh-CN" altLang="en-US"/>
        </a:p>
      </dgm:t>
    </dgm:pt>
    <dgm:pt modelId="{6CF56373-F68F-435A-A652-D9043221E87F}">
      <dgm:prSet/>
      <dgm:spPr/>
      <dgm:t>
        <a:bodyPr/>
        <a:lstStyle/>
        <a:p>
          <a:r>
            <a:rPr lang="zh-CN" dirty="0" smtClean="0"/>
            <a:t>如提交的资料为非中文件，还需要求企业提交加盖公章的中文翻译件。</a:t>
          </a:r>
          <a:endParaRPr lang="zh-CN" dirty="0"/>
        </a:p>
      </dgm:t>
    </dgm:pt>
    <dgm:pt modelId="{5C50C576-F961-4CB3-88DC-C47E2492E176}" type="parTrans" cxnId="{1073D8FE-0007-4C70-AB1E-1C9F9337263F}">
      <dgm:prSet/>
      <dgm:spPr/>
      <dgm:t>
        <a:bodyPr/>
        <a:lstStyle/>
        <a:p>
          <a:endParaRPr lang="zh-CN" altLang="en-US"/>
        </a:p>
      </dgm:t>
    </dgm:pt>
    <dgm:pt modelId="{FF9923E2-8F8B-4EA3-A960-B1AD95016D32}" type="sibTrans" cxnId="{1073D8FE-0007-4C70-AB1E-1C9F9337263F}">
      <dgm:prSet/>
      <dgm:spPr/>
      <dgm:t>
        <a:bodyPr/>
        <a:lstStyle/>
        <a:p>
          <a:endParaRPr lang="zh-CN" altLang="en-US"/>
        </a:p>
      </dgm:t>
    </dgm:pt>
    <dgm:pt modelId="{6D708B68-008B-4004-B058-400E8E424D5F}">
      <dgm:prSet/>
      <dgm:spPr/>
      <dgm:t>
        <a:bodyPr/>
        <a:lstStyle/>
        <a:p>
          <a:r>
            <a:rPr lang="zh-CN" dirty="0" smtClean="0"/>
            <a:t>银行应通过资本项目信息系统为申请人办理境内直接投资外汇业务登记，凭资本项目信息系统的登记信息和额度控制等信息为申请人办理后续境内直接投资外汇业务。</a:t>
          </a:r>
          <a:endParaRPr lang="zh-CN" dirty="0"/>
        </a:p>
      </dgm:t>
    </dgm:pt>
    <dgm:pt modelId="{CFA10D33-E4A7-4E54-B227-F633D00F8628}" type="parTrans" cxnId="{DC8E69C9-4287-4C1F-8C23-A709D32EBED2}">
      <dgm:prSet/>
      <dgm:spPr/>
      <dgm:t>
        <a:bodyPr/>
        <a:lstStyle/>
        <a:p>
          <a:endParaRPr lang="zh-CN" altLang="en-US"/>
        </a:p>
      </dgm:t>
    </dgm:pt>
    <dgm:pt modelId="{3F5D4E8B-B810-4084-9569-E094A7FDE830}" type="sibTrans" cxnId="{DC8E69C9-4287-4C1F-8C23-A709D32EBED2}">
      <dgm:prSet/>
      <dgm:spPr/>
      <dgm:t>
        <a:bodyPr/>
        <a:lstStyle/>
        <a:p>
          <a:endParaRPr lang="zh-CN" altLang="en-US"/>
        </a:p>
      </dgm:t>
    </dgm:pt>
    <dgm:pt modelId="{8E979E27-243D-4815-8579-F1AF8873DE3D}" type="pres">
      <dgm:prSet presAssocID="{FA8FFC5B-4344-4637-9E2A-8C8F3B02BE12}" presName="linear" presStyleCnt="0">
        <dgm:presLayoutVars>
          <dgm:dir/>
          <dgm:animLvl val="lvl"/>
          <dgm:resizeHandles val="exact"/>
        </dgm:presLayoutVars>
      </dgm:prSet>
      <dgm:spPr/>
      <dgm:t>
        <a:bodyPr/>
        <a:lstStyle/>
        <a:p>
          <a:endParaRPr lang="zh-CN" altLang="en-US"/>
        </a:p>
      </dgm:t>
    </dgm:pt>
    <dgm:pt modelId="{E732FB38-8E5B-49EC-AF23-503F51DD8648}" type="pres">
      <dgm:prSet presAssocID="{281B402E-BE43-4F4D-85A0-73EC1D44E828}" presName="parentLin" presStyleCnt="0"/>
      <dgm:spPr/>
      <dgm:t>
        <a:bodyPr/>
        <a:lstStyle/>
        <a:p>
          <a:endParaRPr lang="zh-CN" altLang="en-US"/>
        </a:p>
      </dgm:t>
    </dgm:pt>
    <dgm:pt modelId="{AA5FAAF7-1E05-47A1-AADD-18A640082030}" type="pres">
      <dgm:prSet presAssocID="{281B402E-BE43-4F4D-85A0-73EC1D44E828}" presName="parentLeftMargin" presStyleLbl="node1" presStyleIdx="0" presStyleCnt="1"/>
      <dgm:spPr/>
      <dgm:t>
        <a:bodyPr/>
        <a:lstStyle/>
        <a:p>
          <a:endParaRPr lang="zh-CN" altLang="en-US"/>
        </a:p>
      </dgm:t>
    </dgm:pt>
    <dgm:pt modelId="{A7E259F3-C0A1-4C91-A6BB-411D260DBB57}" type="pres">
      <dgm:prSet presAssocID="{281B402E-BE43-4F4D-85A0-73EC1D44E828}" presName="parentText" presStyleLbl="node1" presStyleIdx="0" presStyleCnt="1">
        <dgm:presLayoutVars>
          <dgm:chMax val="0"/>
          <dgm:bulletEnabled val="1"/>
        </dgm:presLayoutVars>
      </dgm:prSet>
      <dgm:spPr/>
      <dgm:t>
        <a:bodyPr/>
        <a:lstStyle/>
        <a:p>
          <a:endParaRPr lang="zh-CN" altLang="en-US"/>
        </a:p>
      </dgm:t>
    </dgm:pt>
    <dgm:pt modelId="{5D2CA862-8401-4E9B-BE1A-4E0E9D831225}" type="pres">
      <dgm:prSet presAssocID="{281B402E-BE43-4F4D-85A0-73EC1D44E828}" presName="negativeSpace" presStyleCnt="0"/>
      <dgm:spPr/>
      <dgm:t>
        <a:bodyPr/>
        <a:lstStyle/>
        <a:p>
          <a:endParaRPr lang="zh-CN" altLang="en-US"/>
        </a:p>
      </dgm:t>
    </dgm:pt>
    <dgm:pt modelId="{883D3778-7D29-4020-8285-F363DE1629C3}" type="pres">
      <dgm:prSet presAssocID="{281B402E-BE43-4F4D-85A0-73EC1D44E828}" presName="childText" presStyleLbl="conFgAcc1" presStyleIdx="0" presStyleCnt="1">
        <dgm:presLayoutVars>
          <dgm:bulletEnabled val="1"/>
        </dgm:presLayoutVars>
      </dgm:prSet>
      <dgm:spPr/>
      <dgm:t>
        <a:bodyPr/>
        <a:lstStyle/>
        <a:p>
          <a:endParaRPr lang="zh-CN" altLang="en-US"/>
        </a:p>
      </dgm:t>
    </dgm:pt>
  </dgm:ptLst>
  <dgm:cxnLst>
    <dgm:cxn modelId="{96D0E9EA-1BCB-4DB0-82C7-1A2181AF200E}" srcId="{281B402E-BE43-4F4D-85A0-73EC1D44E828}" destId="{CE098435-AAC4-41FA-840D-5658A94C7561}" srcOrd="6" destOrd="0" parTransId="{28D0E765-414B-4EB1-85EA-2B34716AF3A1}" sibTransId="{7FFBDCBC-87A1-43EE-9581-38CE950414FE}"/>
    <dgm:cxn modelId="{DC8E69C9-4287-4C1F-8C23-A709D32EBED2}" srcId="{281B402E-BE43-4F4D-85A0-73EC1D44E828}" destId="{6D708B68-008B-4004-B058-400E8E424D5F}" srcOrd="8" destOrd="0" parTransId="{CFA10D33-E4A7-4E54-B227-F633D00F8628}" sibTransId="{3F5D4E8B-B810-4084-9569-E094A7FDE830}"/>
    <dgm:cxn modelId="{5F974702-C84F-45C5-BFC1-F9BBA4C5FB1B}" type="presOf" srcId="{6CF56373-F68F-435A-A652-D9043221E87F}" destId="{883D3778-7D29-4020-8285-F363DE1629C3}" srcOrd="0" destOrd="7" presId="urn:microsoft.com/office/officeart/2005/8/layout/list1"/>
    <dgm:cxn modelId="{7D8CEBB8-8BBB-497B-A6EA-C9AA74E794B9}" srcId="{281B402E-BE43-4F4D-85A0-73EC1D44E828}" destId="{E1934404-2DE3-4F2A-B085-80E3E4686A41}" srcOrd="1" destOrd="0" parTransId="{D953075B-E8A4-42FE-AD45-63027F411DAD}" sibTransId="{F65431B1-2A08-4CDC-8FB8-1DB59FF82B31}"/>
    <dgm:cxn modelId="{57448A68-1611-4F07-93D0-14BF48048045}" type="presOf" srcId="{281B402E-BE43-4F4D-85A0-73EC1D44E828}" destId="{AA5FAAF7-1E05-47A1-AADD-18A640082030}" srcOrd="0" destOrd="0" presId="urn:microsoft.com/office/officeart/2005/8/layout/list1"/>
    <dgm:cxn modelId="{933823DD-A5CF-45B1-8F02-320B3BA7720C}" type="presOf" srcId="{E1934404-2DE3-4F2A-B085-80E3E4686A41}" destId="{883D3778-7D29-4020-8285-F363DE1629C3}" srcOrd="0" destOrd="1" presId="urn:microsoft.com/office/officeart/2005/8/layout/list1"/>
    <dgm:cxn modelId="{00CF00B1-3C53-468D-A5B2-F06DFCB0942B}" type="presOf" srcId="{C32074DF-B8BA-4160-83D5-CF1B1E32459E}" destId="{883D3778-7D29-4020-8285-F363DE1629C3}" srcOrd="0" destOrd="2" presId="urn:microsoft.com/office/officeart/2005/8/layout/list1"/>
    <dgm:cxn modelId="{05F0C68B-FE29-48DA-A26A-BC6DB3BE6C55}" srcId="{FA8FFC5B-4344-4637-9E2A-8C8F3B02BE12}" destId="{281B402E-BE43-4F4D-85A0-73EC1D44E828}" srcOrd="0" destOrd="0" parTransId="{11FA49C7-74E5-4535-BE8E-D1FAFA09ADA7}" sibTransId="{6B06F697-4149-4860-8E43-73462725865A}"/>
    <dgm:cxn modelId="{E4EDDFDE-A082-4FE1-AF73-B09DBEF7E01A}" srcId="{281B402E-BE43-4F4D-85A0-73EC1D44E828}" destId="{17B6C710-207F-479B-901C-7C49D53FAE83}" srcOrd="3" destOrd="0" parTransId="{C5DC0A28-D837-4375-9A50-E8FAC8DE88F8}" sibTransId="{94CC977C-C22D-47E0-A4A6-713C2BC1B72A}"/>
    <dgm:cxn modelId="{304AA404-23F5-43DD-B76A-306D4CE71990}" type="presOf" srcId="{FA8FFC5B-4344-4637-9E2A-8C8F3B02BE12}" destId="{8E979E27-243D-4815-8579-F1AF8873DE3D}" srcOrd="0" destOrd="0" presId="urn:microsoft.com/office/officeart/2005/8/layout/list1"/>
    <dgm:cxn modelId="{468AF4AB-D477-4917-A985-1033FCBBA151}" type="presOf" srcId="{9C8D1C13-D1F7-45A3-8A1C-D18100215ACC}" destId="{883D3778-7D29-4020-8285-F363DE1629C3}" srcOrd="0" destOrd="4" presId="urn:microsoft.com/office/officeart/2005/8/layout/list1"/>
    <dgm:cxn modelId="{C1B7D1B1-6D5E-4FA1-A037-2C3A89A0C278}" type="presOf" srcId="{6D708B68-008B-4004-B058-400E8E424D5F}" destId="{883D3778-7D29-4020-8285-F363DE1629C3}" srcOrd="0" destOrd="8" presId="urn:microsoft.com/office/officeart/2005/8/layout/list1"/>
    <dgm:cxn modelId="{8FCCBEAD-20E5-428B-9225-59235BA4DCD2}" srcId="{281B402E-BE43-4F4D-85A0-73EC1D44E828}" destId="{9E43F79B-4292-468D-8760-7BBEDF779270}" srcOrd="5" destOrd="0" parTransId="{C9577710-200F-4302-9146-DB8549238D85}" sibTransId="{48C96903-9B57-4E96-A600-FF496F26E011}"/>
    <dgm:cxn modelId="{1073D8FE-0007-4C70-AB1E-1C9F9337263F}" srcId="{281B402E-BE43-4F4D-85A0-73EC1D44E828}" destId="{6CF56373-F68F-435A-A652-D9043221E87F}" srcOrd="7" destOrd="0" parTransId="{5C50C576-F961-4CB3-88DC-C47E2492E176}" sibTransId="{FF9923E2-8F8B-4EA3-A960-B1AD95016D32}"/>
    <dgm:cxn modelId="{60BFCB31-10F8-4F27-8AB0-5C25E3E41583}" type="presOf" srcId="{281B402E-BE43-4F4D-85A0-73EC1D44E828}" destId="{A7E259F3-C0A1-4C91-A6BB-411D260DBB57}" srcOrd="1" destOrd="0" presId="urn:microsoft.com/office/officeart/2005/8/layout/list1"/>
    <dgm:cxn modelId="{D62C7726-18B9-43E5-AD68-0B87AB3AB47A}" type="presOf" srcId="{9E43F79B-4292-468D-8760-7BBEDF779270}" destId="{883D3778-7D29-4020-8285-F363DE1629C3}" srcOrd="0" destOrd="5" presId="urn:microsoft.com/office/officeart/2005/8/layout/list1"/>
    <dgm:cxn modelId="{149221E4-DC44-4372-B36D-14968C1F7D9E}" srcId="{281B402E-BE43-4F4D-85A0-73EC1D44E828}" destId="{C32074DF-B8BA-4160-83D5-CF1B1E32459E}" srcOrd="2" destOrd="0" parTransId="{F19EC2E2-3EF0-4978-A3D6-2125C74247F1}" sibTransId="{95F6961A-3FFA-4D14-89B6-D498F3B72B65}"/>
    <dgm:cxn modelId="{AA84E26B-1989-4C4D-B618-00F9AA51C319}" type="presOf" srcId="{CB321F08-B3FB-41E2-8599-191AD08B8CE1}" destId="{883D3778-7D29-4020-8285-F363DE1629C3}" srcOrd="0" destOrd="0" presId="urn:microsoft.com/office/officeart/2005/8/layout/list1"/>
    <dgm:cxn modelId="{00730283-8E3B-4D52-876E-09310C417B5C}" srcId="{281B402E-BE43-4F4D-85A0-73EC1D44E828}" destId="{9C8D1C13-D1F7-45A3-8A1C-D18100215ACC}" srcOrd="4" destOrd="0" parTransId="{B59D5F9E-0D85-4020-BDD6-DD5D7F2E17B7}" sibTransId="{437B32A5-99F2-453B-8EF1-7D10B4BDB79A}"/>
    <dgm:cxn modelId="{D2DBD996-5998-4349-B609-70D8B8F06333}" type="presOf" srcId="{CE098435-AAC4-41FA-840D-5658A94C7561}" destId="{883D3778-7D29-4020-8285-F363DE1629C3}" srcOrd="0" destOrd="6" presId="urn:microsoft.com/office/officeart/2005/8/layout/list1"/>
    <dgm:cxn modelId="{0B9E4334-8DE5-43CE-BF10-03C452CEB6CF}" type="presOf" srcId="{17B6C710-207F-479B-901C-7C49D53FAE83}" destId="{883D3778-7D29-4020-8285-F363DE1629C3}" srcOrd="0" destOrd="3" presId="urn:microsoft.com/office/officeart/2005/8/layout/list1"/>
    <dgm:cxn modelId="{E082C6CD-FFF5-47E8-82D7-E10CE494F6F0}" srcId="{281B402E-BE43-4F4D-85A0-73EC1D44E828}" destId="{CB321F08-B3FB-41E2-8599-191AD08B8CE1}" srcOrd="0" destOrd="0" parTransId="{44E7AABF-F584-4D18-8948-A8E2788B1BCA}" sibTransId="{8210C1FB-9A74-4436-8BB5-7A4AC373CC74}"/>
    <dgm:cxn modelId="{A86E8111-6C97-473D-B028-D726CF3EAA0D}" type="presParOf" srcId="{8E979E27-243D-4815-8579-F1AF8873DE3D}" destId="{E732FB38-8E5B-49EC-AF23-503F51DD8648}" srcOrd="0" destOrd="0" presId="urn:microsoft.com/office/officeart/2005/8/layout/list1"/>
    <dgm:cxn modelId="{B77B2408-9694-4A74-9DDE-20C269682237}" type="presParOf" srcId="{E732FB38-8E5B-49EC-AF23-503F51DD8648}" destId="{AA5FAAF7-1E05-47A1-AADD-18A640082030}" srcOrd="0" destOrd="0" presId="urn:microsoft.com/office/officeart/2005/8/layout/list1"/>
    <dgm:cxn modelId="{80F31FA0-8FBE-421D-BADD-A68BC5F3BABA}" type="presParOf" srcId="{E732FB38-8E5B-49EC-AF23-503F51DD8648}" destId="{A7E259F3-C0A1-4C91-A6BB-411D260DBB57}" srcOrd="1" destOrd="0" presId="urn:microsoft.com/office/officeart/2005/8/layout/list1"/>
    <dgm:cxn modelId="{1E0F7129-0F85-4204-9B02-6388AE473906}" type="presParOf" srcId="{8E979E27-243D-4815-8579-F1AF8873DE3D}" destId="{5D2CA862-8401-4E9B-BE1A-4E0E9D831225}" srcOrd="1" destOrd="0" presId="urn:microsoft.com/office/officeart/2005/8/layout/list1"/>
    <dgm:cxn modelId="{39FF5C4C-060A-4ECA-851F-6BF001F85993}" type="presParOf" srcId="{8E979E27-243D-4815-8579-F1AF8873DE3D}" destId="{883D3778-7D29-4020-8285-F363DE1629C3}"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9FF4B4-650E-43D8-8D00-DE2A5F328E21}">
      <dsp:nvSpPr>
        <dsp:cNvPr id="0" name=""/>
        <dsp:cNvSpPr/>
      </dsp:nvSpPr>
      <dsp:spPr>
        <a:xfrm>
          <a:off x="0" y="550220"/>
          <a:ext cx="6705600" cy="579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44C6F48-34EE-4445-BB52-A4D6F78C269A}">
      <dsp:nvSpPr>
        <dsp:cNvPr id="0" name=""/>
        <dsp:cNvSpPr/>
      </dsp:nvSpPr>
      <dsp:spPr>
        <a:xfrm>
          <a:off x="335280" y="210740"/>
          <a:ext cx="4693920" cy="67896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419" tIns="0" rIns="177419" bIns="0" numCol="1" spcCol="1270" anchor="ctr" anchorCtr="0">
          <a:noAutofit/>
        </a:bodyPr>
        <a:lstStyle/>
        <a:p>
          <a:pPr lvl="0" algn="l" defTabSz="1022350">
            <a:lnSpc>
              <a:spcPct val="90000"/>
            </a:lnSpc>
            <a:spcBef>
              <a:spcPct val="0"/>
            </a:spcBef>
            <a:spcAft>
              <a:spcPct val="35000"/>
            </a:spcAft>
          </a:pPr>
          <a:r>
            <a:rPr lang="en-US" altLang="zh-CN" sz="2300" b="1" kern="1200" dirty="0" smtClean="0"/>
            <a:t>1</a:t>
          </a:r>
          <a:r>
            <a:rPr lang="zh-CN" altLang="en-US" sz="2300" b="1" kern="1200" dirty="0" smtClean="0"/>
            <a:t>、外商直接投资定义及</a:t>
          </a:r>
          <a:r>
            <a:rPr lang="zh-CN" altLang="en-US" sz="2300" b="1" kern="1200" dirty="0" smtClean="0"/>
            <a:t>现行政策</a:t>
          </a:r>
          <a:endParaRPr lang="zh-CN" altLang="en-US" sz="2300" kern="1200" dirty="0"/>
        </a:p>
      </dsp:txBody>
      <dsp:txXfrm>
        <a:off x="368424" y="243884"/>
        <a:ext cx="4627632" cy="612672"/>
      </dsp:txXfrm>
    </dsp:sp>
    <dsp:sp modelId="{9036EF88-812F-4036-B972-4F6668693C92}">
      <dsp:nvSpPr>
        <dsp:cNvPr id="0" name=""/>
        <dsp:cNvSpPr/>
      </dsp:nvSpPr>
      <dsp:spPr>
        <a:xfrm>
          <a:off x="0" y="1593500"/>
          <a:ext cx="6705600" cy="579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9561208-F2ED-43E0-832E-00E649F60FE9}">
      <dsp:nvSpPr>
        <dsp:cNvPr id="0" name=""/>
        <dsp:cNvSpPr/>
      </dsp:nvSpPr>
      <dsp:spPr>
        <a:xfrm>
          <a:off x="335280" y="1254019"/>
          <a:ext cx="4693920" cy="67896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419" tIns="0" rIns="177419" bIns="0" numCol="1" spcCol="1270" anchor="ctr" anchorCtr="0">
          <a:noAutofit/>
        </a:bodyPr>
        <a:lstStyle/>
        <a:p>
          <a:pPr lvl="0" algn="l" defTabSz="1022350">
            <a:lnSpc>
              <a:spcPct val="90000"/>
            </a:lnSpc>
            <a:spcBef>
              <a:spcPct val="0"/>
            </a:spcBef>
            <a:spcAft>
              <a:spcPct val="35000"/>
            </a:spcAft>
          </a:pPr>
          <a:r>
            <a:rPr lang="en-US" altLang="zh-CN" sz="2300" b="1" kern="1200" dirty="0" smtClean="0"/>
            <a:t>2</a:t>
          </a:r>
          <a:r>
            <a:rPr lang="zh-CN" altLang="en-US" sz="2300" b="1" kern="1200" dirty="0" smtClean="0"/>
            <a:t>、</a:t>
          </a:r>
          <a:r>
            <a:rPr lang="zh-CN" sz="2300" b="1" kern="1200" dirty="0" smtClean="0"/>
            <a:t>外汇政策历史沿革</a:t>
          </a:r>
          <a:endParaRPr lang="zh-CN" altLang="en-US" sz="2300" kern="1200" dirty="0"/>
        </a:p>
      </dsp:txBody>
      <dsp:txXfrm>
        <a:off x="368424" y="1287163"/>
        <a:ext cx="4627632" cy="612672"/>
      </dsp:txXfrm>
    </dsp:sp>
    <dsp:sp modelId="{59D31E5C-8675-46C5-8859-E5E549815097}">
      <dsp:nvSpPr>
        <dsp:cNvPr id="0" name=""/>
        <dsp:cNvSpPr/>
      </dsp:nvSpPr>
      <dsp:spPr>
        <a:xfrm>
          <a:off x="0" y="2636780"/>
          <a:ext cx="6705600" cy="579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C2548F0-6C04-48EF-B08F-26AC46DB1B09}">
      <dsp:nvSpPr>
        <dsp:cNvPr id="0" name=""/>
        <dsp:cNvSpPr/>
      </dsp:nvSpPr>
      <dsp:spPr>
        <a:xfrm>
          <a:off x="335280" y="2297300"/>
          <a:ext cx="4693920" cy="67896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419" tIns="0" rIns="177419" bIns="0" numCol="1" spcCol="1270" anchor="ctr" anchorCtr="0">
          <a:noAutofit/>
        </a:bodyPr>
        <a:lstStyle/>
        <a:p>
          <a:pPr lvl="0" algn="l" defTabSz="1022350">
            <a:lnSpc>
              <a:spcPct val="90000"/>
            </a:lnSpc>
            <a:spcBef>
              <a:spcPct val="0"/>
            </a:spcBef>
            <a:spcAft>
              <a:spcPct val="35000"/>
            </a:spcAft>
          </a:pPr>
          <a:r>
            <a:rPr lang="en-US" altLang="zh-CN" sz="2300" b="1" kern="1200" dirty="0" smtClean="0"/>
            <a:t>3</a:t>
          </a:r>
          <a:r>
            <a:rPr lang="zh-CN" altLang="en-US" sz="2300" b="1" kern="1200" dirty="0" smtClean="0"/>
            <a:t>、</a:t>
          </a:r>
          <a:r>
            <a:rPr lang="zh-CN" sz="2300" b="1" kern="1200" dirty="0" smtClean="0"/>
            <a:t>管理方式演变</a:t>
          </a:r>
          <a:endParaRPr lang="zh-CN" altLang="en-US" sz="2300" kern="1200" dirty="0"/>
        </a:p>
      </dsp:txBody>
      <dsp:txXfrm>
        <a:off x="368424" y="2330444"/>
        <a:ext cx="4627632" cy="612672"/>
      </dsp:txXfrm>
    </dsp:sp>
    <dsp:sp modelId="{0B5A62DE-1098-4C8F-B818-1064624DFBFB}">
      <dsp:nvSpPr>
        <dsp:cNvPr id="0" name=""/>
        <dsp:cNvSpPr/>
      </dsp:nvSpPr>
      <dsp:spPr>
        <a:xfrm>
          <a:off x="0" y="3680060"/>
          <a:ext cx="6705600" cy="579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E0B9412-B36C-44BB-9FDD-1A592758325E}">
      <dsp:nvSpPr>
        <dsp:cNvPr id="0" name=""/>
        <dsp:cNvSpPr/>
      </dsp:nvSpPr>
      <dsp:spPr>
        <a:xfrm>
          <a:off x="335280" y="3340580"/>
          <a:ext cx="4693920" cy="67896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419" tIns="0" rIns="177419" bIns="0" numCol="1" spcCol="1270" anchor="ctr" anchorCtr="0">
          <a:noAutofit/>
        </a:bodyPr>
        <a:lstStyle/>
        <a:p>
          <a:pPr lvl="0" algn="l" defTabSz="1022350">
            <a:lnSpc>
              <a:spcPct val="90000"/>
            </a:lnSpc>
            <a:spcBef>
              <a:spcPct val="0"/>
            </a:spcBef>
            <a:spcAft>
              <a:spcPct val="35000"/>
            </a:spcAft>
          </a:pPr>
          <a:r>
            <a:rPr lang="en-US" altLang="zh-CN" sz="2300" b="1" kern="1200" dirty="0" smtClean="0"/>
            <a:t>4</a:t>
          </a:r>
          <a:r>
            <a:rPr lang="zh-CN" altLang="en-US" sz="2300" b="1" kern="1200" dirty="0" smtClean="0"/>
            <a:t>、</a:t>
          </a:r>
          <a:r>
            <a:rPr lang="zh-CN" sz="2300" b="1" kern="1200" dirty="0" smtClean="0"/>
            <a:t>业务划分及账户种类</a:t>
          </a:r>
          <a:endParaRPr lang="zh-CN" altLang="en-US" sz="2300" kern="1200" dirty="0"/>
        </a:p>
      </dsp:txBody>
      <dsp:txXfrm>
        <a:off x="368424" y="3373724"/>
        <a:ext cx="4627632" cy="61267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A414E3-87BD-4F37-AEAE-FD79CA6E571B}">
      <dsp:nvSpPr>
        <dsp:cNvPr id="0" name=""/>
        <dsp:cNvSpPr/>
      </dsp:nvSpPr>
      <dsp:spPr>
        <a:xfrm>
          <a:off x="637270" y="0"/>
          <a:ext cx="7222402" cy="432343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0DC100-02E1-4055-944E-B436A4B0CA82}">
      <dsp:nvSpPr>
        <dsp:cNvPr id="0" name=""/>
        <dsp:cNvSpPr/>
      </dsp:nvSpPr>
      <dsp:spPr>
        <a:xfrm>
          <a:off x="0" y="1297029"/>
          <a:ext cx="2549083" cy="17293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sz="2400" b="1" kern="1200" dirty="0" smtClean="0"/>
            <a:t>起步</a:t>
          </a:r>
          <a:endParaRPr lang="en-US" altLang="zh-CN" sz="2400" b="1" kern="1200" dirty="0" smtClean="0"/>
        </a:p>
        <a:p>
          <a:pPr lvl="0" algn="ctr" defTabSz="1066800">
            <a:lnSpc>
              <a:spcPct val="90000"/>
            </a:lnSpc>
            <a:spcBef>
              <a:spcPct val="0"/>
            </a:spcBef>
            <a:spcAft>
              <a:spcPct val="35000"/>
            </a:spcAft>
          </a:pPr>
          <a:r>
            <a:rPr lang="en-US" altLang="zh-CN" sz="2000" b="1" kern="1200" dirty="0" smtClean="0">
              <a:latin typeface="+mn-ea"/>
              <a:ea typeface="+mn-ea"/>
            </a:rPr>
            <a:t>(</a:t>
          </a:r>
          <a:r>
            <a:rPr lang="en-US" sz="2000" b="1" kern="1200" dirty="0" smtClean="0">
              <a:latin typeface="+mn-ea"/>
              <a:ea typeface="+mn-ea"/>
            </a:rPr>
            <a:t>1979</a:t>
          </a:r>
          <a:r>
            <a:rPr lang="zh-CN" sz="2000" b="1" kern="1200" dirty="0" smtClean="0">
              <a:latin typeface="+mn-ea"/>
              <a:ea typeface="+mn-ea"/>
            </a:rPr>
            <a:t>年</a:t>
          </a:r>
          <a:r>
            <a:rPr lang="en-US" altLang="zh-CN" sz="2000" b="1" kern="1200" dirty="0" smtClean="0">
              <a:latin typeface="+mn-ea"/>
              <a:ea typeface="+mn-ea"/>
            </a:rPr>
            <a:t>-2001</a:t>
          </a:r>
          <a:r>
            <a:rPr lang="zh-CN" sz="2000" b="1" kern="1200" dirty="0" smtClean="0">
              <a:latin typeface="+mn-ea"/>
              <a:ea typeface="+mn-ea"/>
            </a:rPr>
            <a:t>年</a:t>
          </a:r>
          <a:r>
            <a:rPr lang="en-US" altLang="zh-CN" sz="2000" b="1" kern="1200" dirty="0" smtClean="0">
              <a:latin typeface="+mn-ea"/>
              <a:ea typeface="+mn-ea"/>
            </a:rPr>
            <a:t>)</a:t>
          </a:r>
          <a:endParaRPr lang="zh-CN" altLang="en-US" sz="2000" b="1" kern="1200" dirty="0">
            <a:latin typeface="+mn-ea"/>
            <a:ea typeface="+mn-ea"/>
          </a:endParaRPr>
        </a:p>
      </dsp:txBody>
      <dsp:txXfrm>
        <a:off x="84421" y="1381450"/>
        <a:ext cx="2380241" cy="1560530"/>
      </dsp:txXfrm>
    </dsp:sp>
    <dsp:sp modelId="{D8981139-F3F5-4667-814A-EE99511F380D}">
      <dsp:nvSpPr>
        <dsp:cNvPr id="0" name=""/>
        <dsp:cNvSpPr/>
      </dsp:nvSpPr>
      <dsp:spPr>
        <a:xfrm>
          <a:off x="2973930" y="1297029"/>
          <a:ext cx="2549083" cy="17293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sz="2400" b="1" kern="1200" dirty="0" smtClean="0"/>
            <a:t>调整</a:t>
          </a:r>
          <a:r>
            <a:rPr lang="zh-CN" altLang="en-US" sz="2000" b="1" kern="1200" dirty="0" smtClean="0"/>
            <a:t>（</a:t>
          </a:r>
          <a:r>
            <a:rPr lang="en-US" altLang="zh-CN" sz="2000" b="1" kern="1200" dirty="0" smtClean="0"/>
            <a:t>2002</a:t>
          </a:r>
          <a:r>
            <a:rPr lang="zh-CN" sz="2000" b="1" kern="1200" dirty="0" smtClean="0"/>
            <a:t>年</a:t>
          </a:r>
          <a:r>
            <a:rPr lang="en-US" altLang="zh-CN" sz="2000" b="1" kern="1200" dirty="0" smtClean="0"/>
            <a:t>-</a:t>
          </a:r>
          <a:r>
            <a:rPr lang="en-US" sz="2000" b="1" kern="1200" dirty="0" smtClean="0"/>
            <a:t>2015</a:t>
          </a:r>
          <a:r>
            <a:rPr lang="zh-CN" sz="2000" b="1" kern="1200" dirty="0" smtClean="0"/>
            <a:t>年</a:t>
          </a:r>
          <a:r>
            <a:rPr lang="en-US" altLang="zh-CN" sz="2000" b="1" kern="1200" dirty="0" smtClean="0"/>
            <a:t>)</a:t>
          </a:r>
          <a:endParaRPr lang="zh-CN" altLang="en-US" sz="2400" b="1" kern="1200" dirty="0"/>
        </a:p>
      </dsp:txBody>
      <dsp:txXfrm>
        <a:off x="3058351" y="1381450"/>
        <a:ext cx="2380241" cy="1560530"/>
      </dsp:txXfrm>
    </dsp:sp>
    <dsp:sp modelId="{2523E44D-4665-4B31-A12B-7EC63B40D88B}">
      <dsp:nvSpPr>
        <dsp:cNvPr id="0" name=""/>
        <dsp:cNvSpPr/>
      </dsp:nvSpPr>
      <dsp:spPr>
        <a:xfrm>
          <a:off x="5947860" y="1297029"/>
          <a:ext cx="2549083" cy="17293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sz="2400" b="1" kern="1200" dirty="0" smtClean="0"/>
            <a:t>简政放权</a:t>
          </a:r>
          <a:r>
            <a:rPr lang="en-US" altLang="zh-CN" sz="2000" b="1" kern="1200" dirty="0" smtClean="0"/>
            <a:t>(</a:t>
          </a:r>
          <a:r>
            <a:rPr lang="en-US" sz="2000" b="1" kern="1200" dirty="0" smtClean="0"/>
            <a:t>2015</a:t>
          </a:r>
          <a:r>
            <a:rPr lang="zh-CN" sz="2000" b="1" kern="1200" dirty="0" smtClean="0"/>
            <a:t>年</a:t>
          </a:r>
          <a:r>
            <a:rPr lang="en-US" altLang="zh-CN" sz="2000" b="1" kern="1200" dirty="0" smtClean="0"/>
            <a:t>-</a:t>
          </a:r>
          <a:r>
            <a:rPr lang="zh-CN" sz="2000" b="1" kern="1200" dirty="0" smtClean="0"/>
            <a:t>至今</a:t>
          </a:r>
          <a:r>
            <a:rPr lang="en-US" altLang="zh-CN" sz="2000" b="1" kern="1200" dirty="0" smtClean="0"/>
            <a:t>)</a:t>
          </a:r>
          <a:endParaRPr lang="zh-CN" altLang="en-US" sz="2000" kern="1200" dirty="0"/>
        </a:p>
      </dsp:txBody>
      <dsp:txXfrm>
        <a:off x="6032281" y="1381450"/>
        <a:ext cx="2380241" cy="156053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0A6493-F189-4ECC-99A3-845E775C6E34}">
      <dsp:nvSpPr>
        <dsp:cNvPr id="0" name=""/>
        <dsp:cNvSpPr/>
      </dsp:nvSpPr>
      <dsp:spPr>
        <a:xfrm rot="5400000">
          <a:off x="-253497" y="253553"/>
          <a:ext cx="1689983" cy="1182988"/>
        </a:xfrm>
        <a:prstGeom prst="chevron">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altLang="zh-CN" sz="1600" kern="1200" dirty="0" smtClean="0"/>
            <a:t>1979-2001</a:t>
          </a:r>
          <a:endParaRPr lang="zh-CN" altLang="en-US" sz="1600" kern="1200" dirty="0"/>
        </a:p>
      </dsp:txBody>
      <dsp:txXfrm rot="-5400000">
        <a:off x="1" y="591549"/>
        <a:ext cx="1182988" cy="506995"/>
      </dsp:txXfrm>
    </dsp:sp>
    <dsp:sp modelId="{72C6EE6F-83F8-4688-878E-2FC2459AA857}">
      <dsp:nvSpPr>
        <dsp:cNvPr id="0" name=""/>
        <dsp:cNvSpPr/>
      </dsp:nvSpPr>
      <dsp:spPr>
        <a:xfrm rot="5400000">
          <a:off x="3678653" y="-2495609"/>
          <a:ext cx="1098489" cy="6089819"/>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zh-CN" altLang="en-US" sz="2400" kern="1200" dirty="0" smtClean="0"/>
            <a:t>严格审查、严控结汇、严格持续性管理</a:t>
          </a:r>
          <a:endParaRPr lang="zh-CN" altLang="en-US" sz="2400" kern="1200" dirty="0"/>
        </a:p>
      </dsp:txBody>
      <dsp:txXfrm rot="-5400000">
        <a:off x="1182988" y="53680"/>
        <a:ext cx="6036195" cy="991241"/>
      </dsp:txXfrm>
    </dsp:sp>
    <dsp:sp modelId="{08B95FBD-0BC9-45B2-8343-E55985C5D92F}">
      <dsp:nvSpPr>
        <dsp:cNvPr id="0" name=""/>
        <dsp:cNvSpPr/>
      </dsp:nvSpPr>
      <dsp:spPr>
        <a:xfrm rot="5400000">
          <a:off x="-253497" y="1750241"/>
          <a:ext cx="1689983" cy="1182988"/>
        </a:xfrm>
        <a:prstGeom prst="chevron">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altLang="zh-CN" sz="1600" kern="1200" dirty="0" smtClean="0"/>
            <a:t>2002-2015</a:t>
          </a:r>
          <a:endParaRPr lang="zh-CN" altLang="en-US" sz="1600" kern="1200" dirty="0"/>
        </a:p>
      </dsp:txBody>
      <dsp:txXfrm rot="-5400000">
        <a:off x="1" y="2088237"/>
        <a:ext cx="1182988" cy="506995"/>
      </dsp:txXfrm>
    </dsp:sp>
    <dsp:sp modelId="{02527F8B-C2A2-4C1D-B687-1EA8D036CC8A}">
      <dsp:nvSpPr>
        <dsp:cNvPr id="0" name=""/>
        <dsp:cNvSpPr/>
      </dsp:nvSpPr>
      <dsp:spPr>
        <a:xfrm rot="5400000">
          <a:off x="3678653" y="-998920"/>
          <a:ext cx="1098489" cy="6089819"/>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zh-CN" altLang="en-US" sz="2400" kern="1200" dirty="0" smtClean="0"/>
            <a:t>简化管理、优化外商投资外汇管理流程</a:t>
          </a:r>
          <a:endParaRPr lang="zh-CN" altLang="en-US" sz="2400" kern="1200" dirty="0"/>
        </a:p>
      </dsp:txBody>
      <dsp:txXfrm rot="-5400000">
        <a:off x="1182988" y="1550369"/>
        <a:ext cx="6036195" cy="991241"/>
      </dsp:txXfrm>
    </dsp:sp>
    <dsp:sp modelId="{ACF0AC43-FBD1-47B3-986F-C97A4665E484}">
      <dsp:nvSpPr>
        <dsp:cNvPr id="0" name=""/>
        <dsp:cNvSpPr/>
      </dsp:nvSpPr>
      <dsp:spPr>
        <a:xfrm rot="5400000">
          <a:off x="-253497" y="3246930"/>
          <a:ext cx="1689983" cy="1182988"/>
        </a:xfrm>
        <a:prstGeom prst="chevron">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altLang="zh-CN" sz="1600" kern="1200" dirty="0" smtClean="0"/>
            <a:t>2015</a:t>
          </a:r>
          <a:r>
            <a:rPr lang="zh-CN" altLang="en-US" sz="1600" kern="1200" dirty="0" smtClean="0"/>
            <a:t>至今</a:t>
          </a:r>
          <a:endParaRPr lang="zh-CN" altLang="en-US" sz="1600" kern="1200" dirty="0"/>
        </a:p>
      </dsp:txBody>
      <dsp:txXfrm rot="-5400000">
        <a:off x="1" y="3584926"/>
        <a:ext cx="1182988" cy="506995"/>
      </dsp:txXfrm>
    </dsp:sp>
    <dsp:sp modelId="{3DC26F2C-6344-4AD7-B02A-BB3E975F94EA}">
      <dsp:nvSpPr>
        <dsp:cNvPr id="0" name=""/>
        <dsp:cNvSpPr/>
      </dsp:nvSpPr>
      <dsp:spPr>
        <a:xfrm rot="5400000">
          <a:off x="3678653" y="497767"/>
          <a:ext cx="1098489" cy="6089819"/>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zh-CN" altLang="en-US" sz="2400" kern="1200" dirty="0" smtClean="0"/>
            <a:t>简政放权至银行，注重事后监管</a:t>
          </a:r>
          <a:endParaRPr lang="zh-CN" altLang="en-US" sz="2400" kern="1200" dirty="0"/>
        </a:p>
      </dsp:txBody>
      <dsp:txXfrm rot="-5400000">
        <a:off x="1182988" y="3047056"/>
        <a:ext cx="6036195" cy="991241"/>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C6A464-D5BB-4ABF-80DD-0AAD9DA7723E}">
      <dsp:nvSpPr>
        <dsp:cNvPr id="0" name=""/>
        <dsp:cNvSpPr/>
      </dsp:nvSpPr>
      <dsp:spPr>
        <a:xfrm>
          <a:off x="0" y="3306458"/>
          <a:ext cx="7776864" cy="1085253"/>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altLang="zh-CN" sz="2000" kern="1200" dirty="0" smtClean="0"/>
            <a:t>FDI</a:t>
          </a:r>
          <a:r>
            <a:rPr lang="zh-CN" altLang="en-US" sz="2000" kern="1200" dirty="0" smtClean="0"/>
            <a:t>投资注销</a:t>
          </a:r>
          <a:endParaRPr lang="zh-CN" altLang="en-US" sz="2000" kern="1200" dirty="0"/>
        </a:p>
      </dsp:txBody>
      <dsp:txXfrm>
        <a:off x="0" y="3306458"/>
        <a:ext cx="7776864" cy="586036"/>
      </dsp:txXfrm>
    </dsp:sp>
    <dsp:sp modelId="{6C4E6D94-0827-4263-9BA5-24E5E4131795}">
      <dsp:nvSpPr>
        <dsp:cNvPr id="0" name=""/>
        <dsp:cNvSpPr/>
      </dsp:nvSpPr>
      <dsp:spPr>
        <a:xfrm>
          <a:off x="0" y="3870789"/>
          <a:ext cx="3888432" cy="49921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转让退出（转股款汇出）</a:t>
          </a:r>
          <a:endParaRPr lang="zh-CN" altLang="en-US" sz="1600" kern="1200" dirty="0"/>
        </a:p>
      </dsp:txBody>
      <dsp:txXfrm>
        <a:off x="0" y="3870789"/>
        <a:ext cx="3888432" cy="499216"/>
      </dsp:txXfrm>
    </dsp:sp>
    <dsp:sp modelId="{2BEAFF49-C37A-4E36-800B-05390583FBEA}">
      <dsp:nvSpPr>
        <dsp:cNvPr id="0" name=""/>
        <dsp:cNvSpPr/>
      </dsp:nvSpPr>
      <dsp:spPr>
        <a:xfrm>
          <a:off x="3888432" y="3870789"/>
          <a:ext cx="3888432" cy="49921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清算退出（清算款汇出）</a:t>
          </a:r>
          <a:endParaRPr lang="zh-CN" altLang="en-US" sz="1600" kern="1200" dirty="0"/>
        </a:p>
      </dsp:txBody>
      <dsp:txXfrm>
        <a:off x="3888432" y="3870789"/>
        <a:ext cx="3888432" cy="499216"/>
      </dsp:txXfrm>
    </dsp:sp>
    <dsp:sp modelId="{5F853B44-1196-4458-830E-037B410357D0}">
      <dsp:nvSpPr>
        <dsp:cNvPr id="0" name=""/>
        <dsp:cNvSpPr/>
      </dsp:nvSpPr>
      <dsp:spPr>
        <a:xfrm rot="10800000">
          <a:off x="0" y="1653617"/>
          <a:ext cx="7776864" cy="1669119"/>
        </a:xfrm>
        <a:prstGeom prst="upArrowCallou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altLang="zh-CN" sz="2000" kern="1200" dirty="0" smtClean="0"/>
            <a:t>FDI</a:t>
          </a:r>
          <a:r>
            <a:rPr lang="zh-CN" altLang="en-US" sz="2000" kern="1200" dirty="0" smtClean="0"/>
            <a:t>变更资本</a:t>
          </a:r>
          <a:endParaRPr lang="zh-CN" altLang="en-US" sz="2000" kern="1200" dirty="0"/>
        </a:p>
      </dsp:txBody>
      <dsp:txXfrm rot="-10800000">
        <a:off x="0" y="1653617"/>
        <a:ext cx="7776864" cy="585861"/>
      </dsp:txXfrm>
    </dsp:sp>
    <dsp:sp modelId="{AB918B37-A11F-4565-BE7D-D449E29CB61D}">
      <dsp:nvSpPr>
        <dsp:cNvPr id="0" name=""/>
        <dsp:cNvSpPr/>
      </dsp:nvSpPr>
      <dsp:spPr>
        <a:xfrm>
          <a:off x="3797" y="2239478"/>
          <a:ext cx="2589756" cy="49906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增加资本（资本金汇入）</a:t>
          </a:r>
          <a:endParaRPr lang="zh-CN" altLang="en-US" sz="1600" kern="1200" dirty="0"/>
        </a:p>
      </dsp:txBody>
      <dsp:txXfrm>
        <a:off x="3797" y="2239478"/>
        <a:ext cx="2589756" cy="499066"/>
      </dsp:txXfrm>
    </dsp:sp>
    <dsp:sp modelId="{12CF1ABD-5ED7-4210-8D8B-9B1A0062E666}">
      <dsp:nvSpPr>
        <dsp:cNvPr id="0" name=""/>
        <dsp:cNvSpPr/>
      </dsp:nvSpPr>
      <dsp:spPr>
        <a:xfrm>
          <a:off x="2593553" y="2239478"/>
          <a:ext cx="2589756" cy="49906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减少资本（减资资金汇出）</a:t>
          </a:r>
          <a:endParaRPr lang="zh-CN" altLang="en-US" sz="1600" kern="1200" dirty="0"/>
        </a:p>
      </dsp:txBody>
      <dsp:txXfrm>
        <a:off x="2593553" y="2239478"/>
        <a:ext cx="2589756" cy="499066"/>
      </dsp:txXfrm>
    </dsp:sp>
    <dsp:sp modelId="{2DC63217-94FD-45DE-91E6-9F39303AA065}">
      <dsp:nvSpPr>
        <dsp:cNvPr id="0" name=""/>
        <dsp:cNvSpPr/>
      </dsp:nvSpPr>
      <dsp:spPr>
        <a:xfrm>
          <a:off x="5183310" y="2239478"/>
          <a:ext cx="2589756" cy="49906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转让资本（转股款汇出）</a:t>
          </a:r>
          <a:endParaRPr lang="zh-CN" altLang="en-US" sz="1600" kern="1200" dirty="0"/>
        </a:p>
      </dsp:txBody>
      <dsp:txXfrm>
        <a:off x="5183310" y="2239478"/>
        <a:ext cx="2589756" cy="499066"/>
      </dsp:txXfrm>
    </dsp:sp>
    <dsp:sp modelId="{C1502E04-E464-4986-B967-EA44B19BF434}">
      <dsp:nvSpPr>
        <dsp:cNvPr id="0" name=""/>
        <dsp:cNvSpPr/>
      </dsp:nvSpPr>
      <dsp:spPr>
        <a:xfrm rot="10800000">
          <a:off x="0" y="776"/>
          <a:ext cx="7776864" cy="1669119"/>
        </a:xfrm>
        <a:prstGeom prst="upArrowCallou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altLang="zh-CN" sz="2000" kern="1200" dirty="0" smtClean="0"/>
            <a:t>FDI</a:t>
          </a:r>
          <a:r>
            <a:rPr lang="zh-CN" altLang="en-US" sz="2000" kern="1200" dirty="0" smtClean="0"/>
            <a:t>初始设立</a:t>
          </a:r>
          <a:endParaRPr lang="zh-CN" altLang="en-US" sz="2000" kern="1200" dirty="0"/>
        </a:p>
      </dsp:txBody>
      <dsp:txXfrm rot="-10800000">
        <a:off x="0" y="776"/>
        <a:ext cx="7776864" cy="585861"/>
      </dsp:txXfrm>
    </dsp:sp>
    <dsp:sp modelId="{8866C8B6-EEE6-4920-A76E-C2F04FA20590}">
      <dsp:nvSpPr>
        <dsp:cNvPr id="0" name=""/>
        <dsp:cNvSpPr/>
      </dsp:nvSpPr>
      <dsp:spPr>
        <a:xfrm>
          <a:off x="949" y="586637"/>
          <a:ext cx="1554993" cy="49906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新设投资（前期费用汇入）</a:t>
          </a:r>
          <a:endParaRPr lang="zh-CN" altLang="en-US" sz="1600" kern="1200" dirty="0"/>
        </a:p>
      </dsp:txBody>
      <dsp:txXfrm>
        <a:off x="949" y="586637"/>
        <a:ext cx="1554993" cy="499066"/>
      </dsp:txXfrm>
    </dsp:sp>
    <dsp:sp modelId="{36A92176-5884-4753-A867-91AD68E8926B}">
      <dsp:nvSpPr>
        <dsp:cNvPr id="0" name=""/>
        <dsp:cNvSpPr/>
      </dsp:nvSpPr>
      <dsp:spPr>
        <a:xfrm>
          <a:off x="1555942" y="586637"/>
          <a:ext cx="1554993" cy="49906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新设投资（资本金汇入）</a:t>
          </a:r>
          <a:endParaRPr lang="zh-CN" altLang="en-US" sz="1600" kern="1200" dirty="0"/>
        </a:p>
      </dsp:txBody>
      <dsp:txXfrm>
        <a:off x="1555942" y="586637"/>
        <a:ext cx="1554993" cy="499066"/>
      </dsp:txXfrm>
    </dsp:sp>
    <dsp:sp modelId="{E4E0EFEB-B09E-4251-BDB2-276518AAEB97}">
      <dsp:nvSpPr>
        <dsp:cNvPr id="0" name=""/>
        <dsp:cNvSpPr/>
      </dsp:nvSpPr>
      <dsp:spPr>
        <a:xfrm>
          <a:off x="3110935" y="586637"/>
          <a:ext cx="1554993" cy="49906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并购投资（境内资产变现）</a:t>
          </a:r>
          <a:endParaRPr lang="zh-CN" altLang="en-US" sz="1600" kern="1200" dirty="0"/>
        </a:p>
      </dsp:txBody>
      <dsp:txXfrm>
        <a:off x="3110935" y="586637"/>
        <a:ext cx="1554993" cy="499066"/>
      </dsp:txXfrm>
    </dsp:sp>
    <dsp:sp modelId="{C80D7E3C-7B41-43B7-8C32-45A7A9ED5F87}">
      <dsp:nvSpPr>
        <dsp:cNvPr id="0" name=""/>
        <dsp:cNvSpPr/>
      </dsp:nvSpPr>
      <dsp:spPr>
        <a:xfrm>
          <a:off x="4665928" y="586637"/>
          <a:ext cx="1554993" cy="49906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再投资（再投资汇入）</a:t>
          </a:r>
          <a:endParaRPr lang="zh-CN" altLang="en-US" sz="1600" kern="1200" dirty="0"/>
        </a:p>
      </dsp:txBody>
      <dsp:txXfrm>
        <a:off x="4665928" y="586637"/>
        <a:ext cx="1554993" cy="499066"/>
      </dsp:txXfrm>
    </dsp:sp>
    <dsp:sp modelId="{F41024B4-C018-4430-97DE-72EF5C3F7B36}">
      <dsp:nvSpPr>
        <dsp:cNvPr id="0" name=""/>
        <dsp:cNvSpPr/>
      </dsp:nvSpPr>
      <dsp:spPr>
        <a:xfrm>
          <a:off x="6220921" y="586637"/>
          <a:ext cx="1554993" cy="49906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外汇保证金</a:t>
          </a:r>
          <a:endParaRPr lang="zh-CN" altLang="en-US" sz="1600" kern="1200" dirty="0"/>
        </a:p>
      </dsp:txBody>
      <dsp:txXfrm>
        <a:off x="6220921" y="586637"/>
        <a:ext cx="1554993" cy="499066"/>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C6A464-D5BB-4ABF-80DD-0AAD9DA7723E}">
      <dsp:nvSpPr>
        <dsp:cNvPr id="0" name=""/>
        <dsp:cNvSpPr/>
      </dsp:nvSpPr>
      <dsp:spPr>
        <a:xfrm>
          <a:off x="0" y="3306458"/>
          <a:ext cx="7776864" cy="1085253"/>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altLang="zh-CN" sz="2000" kern="1200" dirty="0" smtClean="0"/>
            <a:t>FDI</a:t>
          </a:r>
          <a:r>
            <a:rPr lang="zh-CN" altLang="en-US" sz="2000" kern="1200" dirty="0" smtClean="0"/>
            <a:t>投资注销</a:t>
          </a:r>
          <a:endParaRPr lang="zh-CN" altLang="en-US" sz="2000" kern="1200" dirty="0"/>
        </a:p>
      </dsp:txBody>
      <dsp:txXfrm>
        <a:off x="0" y="3306458"/>
        <a:ext cx="7776864" cy="586036"/>
      </dsp:txXfrm>
    </dsp:sp>
    <dsp:sp modelId="{6C4E6D94-0827-4263-9BA5-24E5E4131795}">
      <dsp:nvSpPr>
        <dsp:cNvPr id="0" name=""/>
        <dsp:cNvSpPr/>
      </dsp:nvSpPr>
      <dsp:spPr>
        <a:xfrm>
          <a:off x="0" y="3870789"/>
          <a:ext cx="3888432" cy="49921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转让退出（无专门帐户）</a:t>
          </a:r>
          <a:endParaRPr lang="zh-CN" altLang="en-US" sz="1600" kern="1200" dirty="0"/>
        </a:p>
      </dsp:txBody>
      <dsp:txXfrm>
        <a:off x="0" y="3870789"/>
        <a:ext cx="3888432" cy="499216"/>
      </dsp:txXfrm>
    </dsp:sp>
    <dsp:sp modelId="{2BEAFF49-C37A-4E36-800B-05390583FBEA}">
      <dsp:nvSpPr>
        <dsp:cNvPr id="0" name=""/>
        <dsp:cNvSpPr/>
      </dsp:nvSpPr>
      <dsp:spPr>
        <a:xfrm>
          <a:off x="3888432" y="3870789"/>
          <a:ext cx="3888432" cy="49921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清算退出（无专门帐户）</a:t>
          </a:r>
          <a:endParaRPr lang="zh-CN" altLang="en-US" sz="1600" kern="1200" dirty="0"/>
        </a:p>
      </dsp:txBody>
      <dsp:txXfrm>
        <a:off x="3888432" y="3870789"/>
        <a:ext cx="3888432" cy="499216"/>
      </dsp:txXfrm>
    </dsp:sp>
    <dsp:sp modelId="{5F853B44-1196-4458-830E-037B410357D0}">
      <dsp:nvSpPr>
        <dsp:cNvPr id="0" name=""/>
        <dsp:cNvSpPr/>
      </dsp:nvSpPr>
      <dsp:spPr>
        <a:xfrm rot="10800000">
          <a:off x="0" y="1653617"/>
          <a:ext cx="7776864" cy="1669119"/>
        </a:xfrm>
        <a:prstGeom prst="upArrowCallou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altLang="zh-CN" sz="2000" kern="1200" dirty="0" smtClean="0"/>
            <a:t>FDI</a:t>
          </a:r>
          <a:r>
            <a:rPr lang="zh-CN" altLang="en-US" sz="2000" kern="1200" dirty="0" smtClean="0"/>
            <a:t>变更资本</a:t>
          </a:r>
          <a:endParaRPr lang="zh-CN" altLang="en-US" sz="2000" kern="1200" dirty="0"/>
        </a:p>
      </dsp:txBody>
      <dsp:txXfrm rot="-10800000">
        <a:off x="0" y="1653617"/>
        <a:ext cx="7776864" cy="585861"/>
      </dsp:txXfrm>
    </dsp:sp>
    <dsp:sp modelId="{AB918B37-A11F-4565-BE7D-D449E29CB61D}">
      <dsp:nvSpPr>
        <dsp:cNvPr id="0" name=""/>
        <dsp:cNvSpPr/>
      </dsp:nvSpPr>
      <dsp:spPr>
        <a:xfrm>
          <a:off x="3797" y="2239478"/>
          <a:ext cx="2589756" cy="49906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增加资本（资本金账户）</a:t>
          </a:r>
          <a:endParaRPr lang="zh-CN" altLang="en-US" sz="1600" kern="1200" dirty="0"/>
        </a:p>
      </dsp:txBody>
      <dsp:txXfrm>
        <a:off x="3797" y="2239478"/>
        <a:ext cx="2589756" cy="499066"/>
      </dsp:txXfrm>
    </dsp:sp>
    <dsp:sp modelId="{12CF1ABD-5ED7-4210-8D8B-9B1A0062E666}">
      <dsp:nvSpPr>
        <dsp:cNvPr id="0" name=""/>
        <dsp:cNvSpPr/>
      </dsp:nvSpPr>
      <dsp:spPr>
        <a:xfrm>
          <a:off x="2593553" y="2239478"/>
          <a:ext cx="2589756" cy="49906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减少资本（无专门帐户）</a:t>
          </a:r>
          <a:endParaRPr lang="zh-CN" altLang="en-US" sz="1600" kern="1200" dirty="0"/>
        </a:p>
      </dsp:txBody>
      <dsp:txXfrm>
        <a:off x="2593553" y="2239478"/>
        <a:ext cx="2589756" cy="499066"/>
      </dsp:txXfrm>
    </dsp:sp>
    <dsp:sp modelId="{2DC63217-94FD-45DE-91E6-9F39303AA065}">
      <dsp:nvSpPr>
        <dsp:cNvPr id="0" name=""/>
        <dsp:cNvSpPr/>
      </dsp:nvSpPr>
      <dsp:spPr>
        <a:xfrm>
          <a:off x="5183310" y="2239478"/>
          <a:ext cx="2589756" cy="49906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转让资本（无专门帐户）</a:t>
          </a:r>
          <a:endParaRPr lang="zh-CN" altLang="en-US" sz="1600" kern="1200" dirty="0"/>
        </a:p>
      </dsp:txBody>
      <dsp:txXfrm>
        <a:off x="5183310" y="2239478"/>
        <a:ext cx="2589756" cy="499066"/>
      </dsp:txXfrm>
    </dsp:sp>
    <dsp:sp modelId="{C1502E04-E464-4986-B967-EA44B19BF434}">
      <dsp:nvSpPr>
        <dsp:cNvPr id="0" name=""/>
        <dsp:cNvSpPr/>
      </dsp:nvSpPr>
      <dsp:spPr>
        <a:xfrm rot="10800000">
          <a:off x="0" y="776"/>
          <a:ext cx="7776864" cy="1669119"/>
        </a:xfrm>
        <a:prstGeom prst="upArrowCallou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altLang="zh-CN" sz="2000" kern="1200" dirty="0" smtClean="0"/>
            <a:t>FDI</a:t>
          </a:r>
          <a:r>
            <a:rPr lang="zh-CN" altLang="en-US" sz="2000" kern="1200" dirty="0" smtClean="0"/>
            <a:t>初始设立</a:t>
          </a:r>
          <a:endParaRPr lang="zh-CN" altLang="en-US" sz="2000" kern="1200" dirty="0"/>
        </a:p>
      </dsp:txBody>
      <dsp:txXfrm rot="-10800000">
        <a:off x="0" y="776"/>
        <a:ext cx="7776864" cy="585861"/>
      </dsp:txXfrm>
    </dsp:sp>
    <dsp:sp modelId="{8866C8B6-EEE6-4920-A76E-C2F04FA20590}">
      <dsp:nvSpPr>
        <dsp:cNvPr id="0" name=""/>
        <dsp:cNvSpPr/>
      </dsp:nvSpPr>
      <dsp:spPr>
        <a:xfrm>
          <a:off x="949" y="586637"/>
          <a:ext cx="1554993" cy="49906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新设投资（前期费用账户）</a:t>
          </a:r>
          <a:endParaRPr lang="zh-CN" altLang="en-US" sz="1600" kern="1200" dirty="0"/>
        </a:p>
      </dsp:txBody>
      <dsp:txXfrm>
        <a:off x="949" y="586637"/>
        <a:ext cx="1554993" cy="499066"/>
      </dsp:txXfrm>
    </dsp:sp>
    <dsp:sp modelId="{36A92176-5884-4753-A867-91AD68E8926B}">
      <dsp:nvSpPr>
        <dsp:cNvPr id="0" name=""/>
        <dsp:cNvSpPr/>
      </dsp:nvSpPr>
      <dsp:spPr>
        <a:xfrm>
          <a:off x="1555942" y="586637"/>
          <a:ext cx="1554993" cy="49906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zh-CN" altLang="en-US" sz="1500" kern="1200" dirty="0" smtClean="0"/>
            <a:t>新设投资（资本金账户）</a:t>
          </a:r>
          <a:endParaRPr lang="zh-CN" altLang="en-US" sz="1500" kern="1200" dirty="0"/>
        </a:p>
      </dsp:txBody>
      <dsp:txXfrm>
        <a:off x="1555942" y="586637"/>
        <a:ext cx="1554993" cy="499066"/>
      </dsp:txXfrm>
    </dsp:sp>
    <dsp:sp modelId="{E4E0EFEB-B09E-4251-BDB2-276518AAEB97}">
      <dsp:nvSpPr>
        <dsp:cNvPr id="0" name=""/>
        <dsp:cNvSpPr/>
      </dsp:nvSpPr>
      <dsp:spPr>
        <a:xfrm>
          <a:off x="3110935" y="586637"/>
          <a:ext cx="1554993" cy="49906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zh-CN" altLang="en-US" sz="1500" kern="1200" dirty="0" smtClean="0"/>
            <a:t>并购投资（境内资产变现账户）</a:t>
          </a:r>
          <a:endParaRPr lang="zh-CN" altLang="en-US" sz="1500" kern="1200" dirty="0"/>
        </a:p>
      </dsp:txBody>
      <dsp:txXfrm>
        <a:off x="3110935" y="586637"/>
        <a:ext cx="1554993" cy="499066"/>
      </dsp:txXfrm>
    </dsp:sp>
    <dsp:sp modelId="{C80D7E3C-7B41-43B7-8C32-45A7A9ED5F87}">
      <dsp:nvSpPr>
        <dsp:cNvPr id="0" name=""/>
        <dsp:cNvSpPr/>
      </dsp:nvSpPr>
      <dsp:spPr>
        <a:xfrm>
          <a:off x="4665928" y="586637"/>
          <a:ext cx="1554993" cy="49906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zh-CN" altLang="en-US" sz="1600" kern="1200" dirty="0" smtClean="0"/>
            <a:t>再投资（再投资专用账户）</a:t>
          </a:r>
          <a:endParaRPr lang="zh-CN" altLang="en-US" sz="1600" kern="1200" dirty="0"/>
        </a:p>
      </dsp:txBody>
      <dsp:txXfrm>
        <a:off x="4665928" y="586637"/>
        <a:ext cx="1554993" cy="499066"/>
      </dsp:txXfrm>
    </dsp:sp>
    <dsp:sp modelId="{F41024B4-C018-4430-97DE-72EF5C3F7B36}">
      <dsp:nvSpPr>
        <dsp:cNvPr id="0" name=""/>
        <dsp:cNvSpPr/>
      </dsp:nvSpPr>
      <dsp:spPr>
        <a:xfrm>
          <a:off x="6220921" y="586637"/>
          <a:ext cx="1554993" cy="49906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zh-CN" altLang="en-US" sz="1500" kern="1200" dirty="0" smtClean="0"/>
            <a:t>外汇保证金（外汇保证金账户）</a:t>
          </a:r>
          <a:endParaRPr lang="zh-CN" altLang="en-US" sz="1500" kern="1200" dirty="0"/>
        </a:p>
      </dsp:txBody>
      <dsp:txXfrm>
        <a:off x="6220921" y="586637"/>
        <a:ext cx="1554993" cy="499066"/>
      </dsp:txXfrm>
    </dsp:sp>
  </dsp:spTree>
</dsp:drawing>
</file>

<file path=ppt/diagrams/drawing5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36EF88-812F-4036-B972-4F6668693C92}">
      <dsp:nvSpPr>
        <dsp:cNvPr id="0" name=""/>
        <dsp:cNvSpPr/>
      </dsp:nvSpPr>
      <dsp:spPr>
        <a:xfrm>
          <a:off x="0" y="316399"/>
          <a:ext cx="4959662" cy="504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9561208-F2ED-43E0-832E-00E649F60FE9}">
      <dsp:nvSpPr>
        <dsp:cNvPr id="0" name=""/>
        <dsp:cNvSpPr/>
      </dsp:nvSpPr>
      <dsp:spPr>
        <a:xfrm>
          <a:off x="335280" y="21199"/>
          <a:ext cx="3253731" cy="5904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419" tIns="0" rIns="177419" bIns="0" numCol="1" spcCol="1270" anchor="ctr" anchorCtr="0">
          <a:noAutofit/>
        </a:bodyPr>
        <a:lstStyle/>
        <a:p>
          <a:pPr lvl="0" algn="l" defTabSz="889000">
            <a:lnSpc>
              <a:spcPct val="90000"/>
            </a:lnSpc>
            <a:spcBef>
              <a:spcPct val="0"/>
            </a:spcBef>
            <a:spcAft>
              <a:spcPct val="35000"/>
            </a:spcAft>
          </a:pPr>
          <a:r>
            <a:rPr lang="en-US" altLang="zh-CN" sz="2000" b="1" kern="1200" dirty="0" smtClean="0"/>
            <a:t>1</a:t>
          </a:r>
          <a:r>
            <a:rPr lang="zh-CN" altLang="en-US" sz="2000" b="1" kern="1200" dirty="0" smtClean="0"/>
            <a:t>、</a:t>
          </a:r>
          <a:r>
            <a:rPr lang="zh-CN" sz="2000" kern="1200" dirty="0" smtClean="0"/>
            <a:t>客户准入</a:t>
          </a:r>
          <a:endParaRPr lang="zh-CN" altLang="en-US" sz="2000" kern="1200" dirty="0"/>
        </a:p>
      </dsp:txBody>
      <dsp:txXfrm>
        <a:off x="364101" y="50020"/>
        <a:ext cx="3196089" cy="532758"/>
      </dsp:txXfrm>
    </dsp:sp>
    <dsp:sp modelId="{59D31E5C-8675-46C5-8859-E5E549815097}">
      <dsp:nvSpPr>
        <dsp:cNvPr id="0" name=""/>
        <dsp:cNvSpPr/>
      </dsp:nvSpPr>
      <dsp:spPr>
        <a:xfrm>
          <a:off x="0" y="1223600"/>
          <a:ext cx="4959662" cy="504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C2548F0-6C04-48EF-B08F-26AC46DB1B09}">
      <dsp:nvSpPr>
        <dsp:cNvPr id="0" name=""/>
        <dsp:cNvSpPr/>
      </dsp:nvSpPr>
      <dsp:spPr>
        <a:xfrm>
          <a:off x="335280" y="928399"/>
          <a:ext cx="3253731" cy="5904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419" tIns="0" rIns="177419" bIns="0" numCol="1" spcCol="1270" anchor="ctr" anchorCtr="0">
          <a:noAutofit/>
        </a:bodyPr>
        <a:lstStyle/>
        <a:p>
          <a:pPr lvl="0" algn="l" defTabSz="889000">
            <a:lnSpc>
              <a:spcPct val="90000"/>
            </a:lnSpc>
            <a:spcBef>
              <a:spcPct val="0"/>
            </a:spcBef>
            <a:spcAft>
              <a:spcPct val="35000"/>
            </a:spcAft>
          </a:pPr>
          <a:r>
            <a:rPr lang="en-US" altLang="zh-CN" sz="2000" b="1" kern="1200" smtClean="0"/>
            <a:t>2</a:t>
          </a:r>
          <a:r>
            <a:rPr lang="zh-CN" altLang="en-US" sz="2000" b="1" kern="1200" smtClean="0"/>
            <a:t>、</a:t>
          </a:r>
          <a:r>
            <a:rPr lang="zh-CN" sz="2000" kern="1200" smtClean="0"/>
            <a:t>客户分类</a:t>
          </a:r>
          <a:endParaRPr lang="zh-CN" altLang="en-US" sz="2000" kern="1200" dirty="0"/>
        </a:p>
      </dsp:txBody>
      <dsp:txXfrm>
        <a:off x="364101" y="957220"/>
        <a:ext cx="3196089" cy="532758"/>
      </dsp:txXfrm>
    </dsp:sp>
    <dsp:sp modelId="{0B5A62DE-1098-4C8F-B818-1064624DFBFB}">
      <dsp:nvSpPr>
        <dsp:cNvPr id="0" name=""/>
        <dsp:cNvSpPr/>
      </dsp:nvSpPr>
      <dsp:spPr>
        <a:xfrm>
          <a:off x="0" y="2130800"/>
          <a:ext cx="4959662" cy="504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E0B9412-B36C-44BB-9FDD-1A592758325E}">
      <dsp:nvSpPr>
        <dsp:cNvPr id="0" name=""/>
        <dsp:cNvSpPr/>
      </dsp:nvSpPr>
      <dsp:spPr>
        <a:xfrm>
          <a:off x="335280" y="1835600"/>
          <a:ext cx="3253731" cy="5904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419" tIns="0" rIns="177419" bIns="0" numCol="1" spcCol="1270" anchor="ctr" anchorCtr="0">
          <a:noAutofit/>
        </a:bodyPr>
        <a:lstStyle/>
        <a:p>
          <a:pPr lvl="0" algn="l" defTabSz="889000">
            <a:lnSpc>
              <a:spcPct val="90000"/>
            </a:lnSpc>
            <a:spcBef>
              <a:spcPct val="0"/>
            </a:spcBef>
            <a:spcAft>
              <a:spcPct val="35000"/>
            </a:spcAft>
          </a:pPr>
          <a:r>
            <a:rPr lang="en-US" altLang="zh-CN" sz="2000" b="1" kern="1200" dirty="0" smtClean="0"/>
            <a:t>3</a:t>
          </a:r>
          <a:r>
            <a:rPr lang="zh-CN" altLang="en-US" sz="2000" b="1" kern="1200" dirty="0" smtClean="0"/>
            <a:t>、</a:t>
          </a:r>
          <a:r>
            <a:rPr lang="zh-CN" sz="2000" kern="1200" dirty="0" smtClean="0"/>
            <a:t>业务审核</a:t>
          </a:r>
          <a:endParaRPr lang="zh-CN" altLang="en-US" sz="2000" kern="1200" dirty="0"/>
        </a:p>
      </dsp:txBody>
      <dsp:txXfrm>
        <a:off x="364101" y="1864421"/>
        <a:ext cx="3196089" cy="532758"/>
      </dsp:txXfrm>
    </dsp:sp>
    <dsp:sp modelId="{9674596B-8C7B-42F0-A395-B3C3A0E17988}">
      <dsp:nvSpPr>
        <dsp:cNvPr id="0" name=""/>
        <dsp:cNvSpPr/>
      </dsp:nvSpPr>
      <dsp:spPr>
        <a:xfrm>
          <a:off x="0" y="3038000"/>
          <a:ext cx="4959662" cy="504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30793D7-F14E-4B73-B484-47547FC408FF}">
      <dsp:nvSpPr>
        <dsp:cNvPr id="0" name=""/>
        <dsp:cNvSpPr/>
      </dsp:nvSpPr>
      <dsp:spPr>
        <a:xfrm>
          <a:off x="335280" y="2742800"/>
          <a:ext cx="3253731" cy="5904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419" tIns="0" rIns="177419" bIns="0" numCol="1" spcCol="1270" anchor="ctr" anchorCtr="0">
          <a:noAutofit/>
        </a:bodyPr>
        <a:lstStyle/>
        <a:p>
          <a:pPr lvl="0" algn="l" defTabSz="889000">
            <a:lnSpc>
              <a:spcPct val="90000"/>
            </a:lnSpc>
            <a:spcBef>
              <a:spcPct val="0"/>
            </a:spcBef>
            <a:spcAft>
              <a:spcPct val="35000"/>
            </a:spcAft>
          </a:pPr>
          <a:r>
            <a:rPr lang="en-US" altLang="zh-CN" sz="2000" b="1" kern="1200" dirty="0" smtClean="0"/>
            <a:t>4</a:t>
          </a:r>
          <a:r>
            <a:rPr lang="zh-CN" altLang="en-US" sz="2000" b="1" kern="1200" dirty="0" smtClean="0"/>
            <a:t>、</a:t>
          </a:r>
          <a:r>
            <a:rPr lang="zh-CN" sz="2000" kern="1200" dirty="0" smtClean="0"/>
            <a:t>风险提示</a:t>
          </a:r>
          <a:endParaRPr lang="zh-CN" altLang="en-US" sz="2000" kern="1200" dirty="0"/>
        </a:p>
      </dsp:txBody>
      <dsp:txXfrm>
        <a:off x="364101" y="2771621"/>
        <a:ext cx="3196089" cy="532758"/>
      </dsp:txXfrm>
    </dsp:sp>
    <dsp:sp modelId="{23F3B3C5-A3E2-4C16-9909-CD28124749EE}">
      <dsp:nvSpPr>
        <dsp:cNvPr id="0" name=""/>
        <dsp:cNvSpPr/>
      </dsp:nvSpPr>
      <dsp:spPr>
        <a:xfrm>
          <a:off x="0" y="3945200"/>
          <a:ext cx="4959662" cy="504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85F29D1-62EC-41D9-B275-57832FFD674F}">
      <dsp:nvSpPr>
        <dsp:cNvPr id="0" name=""/>
        <dsp:cNvSpPr/>
      </dsp:nvSpPr>
      <dsp:spPr>
        <a:xfrm>
          <a:off x="335280" y="3650000"/>
          <a:ext cx="3253731" cy="5904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419" tIns="0" rIns="177419" bIns="0" numCol="1" spcCol="1270" anchor="ctr" anchorCtr="0">
          <a:noAutofit/>
        </a:bodyPr>
        <a:lstStyle/>
        <a:p>
          <a:pPr lvl="0" algn="l" defTabSz="889000">
            <a:lnSpc>
              <a:spcPct val="90000"/>
            </a:lnSpc>
            <a:spcBef>
              <a:spcPct val="0"/>
            </a:spcBef>
            <a:spcAft>
              <a:spcPct val="35000"/>
            </a:spcAft>
          </a:pPr>
          <a:r>
            <a:rPr lang="en-US" altLang="zh-CN" sz="2000" b="1" kern="1200" dirty="0" smtClean="0"/>
            <a:t>5</a:t>
          </a:r>
          <a:r>
            <a:rPr lang="zh-CN" altLang="en-US" sz="2000" b="1" kern="1200" dirty="0" smtClean="0"/>
            <a:t>、</a:t>
          </a:r>
          <a:r>
            <a:rPr lang="zh-CN" sz="2000" kern="1200" dirty="0" smtClean="0"/>
            <a:t>持续监测</a:t>
          </a:r>
          <a:endParaRPr lang="zh-CN" altLang="en-US" sz="2000" kern="1200" dirty="0"/>
        </a:p>
      </dsp:txBody>
      <dsp:txXfrm>
        <a:off x="364101" y="3678821"/>
        <a:ext cx="3196089" cy="532758"/>
      </dsp:txXfrm>
    </dsp:sp>
  </dsp:spTree>
</dsp:drawing>
</file>

<file path=ppt/diagrams/drawing6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75E929-230D-419E-B4D8-7F612D91B1B2}">
      <dsp:nvSpPr>
        <dsp:cNvPr id="0" name=""/>
        <dsp:cNvSpPr/>
      </dsp:nvSpPr>
      <dsp:spPr>
        <a:xfrm>
          <a:off x="0" y="620999"/>
          <a:ext cx="8208912" cy="141277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7103" tIns="812292" rIns="637103" bIns="113792" numCol="1" spcCol="1270" anchor="t" anchorCtr="0">
          <a:noAutofit/>
        </a:bodyPr>
        <a:lstStyle/>
        <a:p>
          <a:pPr marL="171450" lvl="1" indent="-171450" algn="l" defTabSz="711200">
            <a:lnSpc>
              <a:spcPct val="90000"/>
            </a:lnSpc>
            <a:spcBef>
              <a:spcPct val="0"/>
            </a:spcBef>
            <a:spcAft>
              <a:spcPct val="15000"/>
            </a:spcAft>
            <a:buChar char="••"/>
          </a:pPr>
          <a:r>
            <a:rPr lang="zh-CN" altLang="en-US" sz="1600" kern="1200" dirty="0" smtClean="0"/>
            <a:t>确认客户是否按规定报送直接投资存量权益数据</a:t>
          </a:r>
          <a:endParaRPr lang="zh-CN" altLang="en-US" sz="1600" kern="1200" dirty="0"/>
        </a:p>
        <a:p>
          <a:pPr marL="171450" lvl="1" indent="-171450" algn="l" defTabSz="711200">
            <a:lnSpc>
              <a:spcPct val="90000"/>
            </a:lnSpc>
            <a:spcBef>
              <a:spcPct val="0"/>
            </a:spcBef>
            <a:spcAft>
              <a:spcPct val="15000"/>
            </a:spcAft>
            <a:buChar char="••"/>
          </a:pPr>
          <a:r>
            <a:rPr lang="zh-CN" altLang="en-US" sz="1600" kern="1200" dirty="0" smtClean="0"/>
            <a:t>确保客户未被业务管控</a:t>
          </a:r>
          <a:endParaRPr lang="zh-CN" altLang="en-US" sz="1600" kern="1200" dirty="0"/>
        </a:p>
      </dsp:txBody>
      <dsp:txXfrm>
        <a:off x="0" y="620999"/>
        <a:ext cx="8208912" cy="1412775"/>
      </dsp:txXfrm>
    </dsp:sp>
    <dsp:sp modelId="{9C3F73B2-930D-442E-B6A5-D11DD23BA2A1}">
      <dsp:nvSpPr>
        <dsp:cNvPr id="0" name=""/>
        <dsp:cNvSpPr/>
      </dsp:nvSpPr>
      <dsp:spPr>
        <a:xfrm>
          <a:off x="410445" y="45359"/>
          <a:ext cx="6106297" cy="115128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194" tIns="0" rIns="217194" bIns="0" numCol="1" spcCol="1270" anchor="ctr" anchorCtr="0">
          <a:noAutofit/>
        </a:bodyPr>
        <a:lstStyle/>
        <a:p>
          <a:pPr lvl="0" algn="l" defTabSz="800100">
            <a:lnSpc>
              <a:spcPct val="90000"/>
            </a:lnSpc>
            <a:spcBef>
              <a:spcPct val="0"/>
            </a:spcBef>
            <a:spcAft>
              <a:spcPct val="35000"/>
            </a:spcAft>
          </a:pPr>
          <a:r>
            <a:rPr lang="zh-CN" altLang="en-US" sz="1800" b="1" kern="1200" dirty="0" smtClean="0"/>
            <a:t>查询外汇局资本项目信息系统</a:t>
          </a:r>
          <a:endParaRPr lang="zh-CN" altLang="en-US" sz="1800" b="1" kern="1200" dirty="0"/>
        </a:p>
      </dsp:txBody>
      <dsp:txXfrm>
        <a:off x="466646" y="101560"/>
        <a:ext cx="5993895" cy="1038878"/>
      </dsp:txXfrm>
    </dsp:sp>
    <dsp:sp modelId="{9110F5B1-FBF2-4FE6-B672-95B78F357F43}">
      <dsp:nvSpPr>
        <dsp:cNvPr id="0" name=""/>
        <dsp:cNvSpPr/>
      </dsp:nvSpPr>
      <dsp:spPr>
        <a:xfrm>
          <a:off x="0" y="2820014"/>
          <a:ext cx="8208912" cy="116707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7103" tIns="812292" rIns="637103" bIns="113792" numCol="1" spcCol="1270" anchor="t" anchorCtr="0">
          <a:noAutofit/>
        </a:bodyPr>
        <a:lstStyle/>
        <a:p>
          <a:pPr marL="171450" lvl="1" indent="-171450" algn="l" defTabSz="711200">
            <a:lnSpc>
              <a:spcPct val="90000"/>
            </a:lnSpc>
            <a:spcBef>
              <a:spcPct val="0"/>
            </a:spcBef>
            <a:spcAft>
              <a:spcPct val="15000"/>
            </a:spcAft>
            <a:buChar char="••"/>
          </a:pPr>
          <a:r>
            <a:rPr lang="zh-CN" altLang="en-US" sz="1600" kern="1200" dirty="0" smtClean="0"/>
            <a:t>确保审办业务所需材料真实、合法、合规、齐全</a:t>
          </a:r>
          <a:endParaRPr lang="zh-CN" altLang="en-US" sz="1600" kern="1200" dirty="0"/>
        </a:p>
      </dsp:txBody>
      <dsp:txXfrm>
        <a:off x="0" y="2820014"/>
        <a:ext cx="8208912" cy="1167074"/>
      </dsp:txXfrm>
    </dsp:sp>
    <dsp:sp modelId="{6AFB6198-5B61-42CE-99FF-198BF5552B2D}">
      <dsp:nvSpPr>
        <dsp:cNvPr id="0" name=""/>
        <dsp:cNvSpPr/>
      </dsp:nvSpPr>
      <dsp:spPr>
        <a:xfrm>
          <a:off x="410445" y="2244374"/>
          <a:ext cx="6106297" cy="115128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194" tIns="0" rIns="217194" bIns="0" numCol="1" spcCol="1270" anchor="ctr" anchorCtr="0">
          <a:noAutofit/>
        </a:bodyPr>
        <a:lstStyle/>
        <a:p>
          <a:pPr lvl="0" algn="l" defTabSz="800100">
            <a:lnSpc>
              <a:spcPct val="90000"/>
            </a:lnSpc>
            <a:spcBef>
              <a:spcPct val="0"/>
            </a:spcBef>
            <a:spcAft>
              <a:spcPct val="35000"/>
            </a:spcAft>
          </a:pPr>
          <a:r>
            <a:rPr lang="zh-CN" altLang="en-US" sz="1800" b="1" kern="1200" dirty="0" smtClean="0"/>
            <a:t>审核境内机构合法注册文件及商务主管部门或国有资产管理部门或财政部门文件</a:t>
          </a:r>
        </a:p>
      </dsp:txBody>
      <dsp:txXfrm>
        <a:off x="466646" y="2300575"/>
        <a:ext cx="5993895" cy="1038878"/>
      </dsp:txXfrm>
    </dsp:sp>
  </dsp:spTree>
</dsp:drawing>
</file>

<file path=ppt/diagrams/drawing7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bList2#1">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bList2#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bList2#3">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bList2#4">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bList2#5">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3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8.xml><?xml version="1.0" encoding="utf-8"?>
<dgm:layoutDef xmlns:dgm="http://schemas.openxmlformats.org/drawingml/2006/diagram" xmlns:a="http://schemas.openxmlformats.org/drawingml/2006/main" uniqueId="urn:microsoft.com/office/officeart/2005/8/layout/bList2#6">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3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2.xml><?xml version="1.0" encoding="utf-8"?>
<dgm:layoutDef xmlns:dgm="http://schemas.openxmlformats.org/drawingml/2006/diagram" xmlns:a="http://schemas.openxmlformats.org/drawingml/2006/main" uniqueId="urn:microsoft.com/office/officeart/2005/8/layout/bList2#7">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4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4.xml><?xml version="1.0" encoding="utf-8"?>
<dgm:layoutDef xmlns:dgm="http://schemas.openxmlformats.org/drawingml/2006/diagram" xmlns:a="http://schemas.openxmlformats.org/drawingml/2006/main" uniqueId="urn:microsoft.com/office/officeart/2005/8/layout/bList2#8">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4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8.xml><?xml version="1.0" encoding="utf-8"?>
<dgm:layoutDef xmlns:dgm="http://schemas.openxmlformats.org/drawingml/2006/diagram" xmlns:a="http://schemas.openxmlformats.org/drawingml/2006/main" uniqueId="urn:microsoft.com/office/officeart/2005/8/layout/bList2#9">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4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3.xml><?xml version="1.0" encoding="utf-8"?>
<dgm:layoutDef xmlns:dgm="http://schemas.openxmlformats.org/drawingml/2006/diagram" xmlns:a="http://schemas.openxmlformats.org/drawingml/2006/main" uniqueId="urn:microsoft.com/office/officeart/2005/8/layout/bList2#10">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5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6.xml><?xml version="1.0" encoding="utf-8"?>
<dgm:layoutDef xmlns:dgm="http://schemas.openxmlformats.org/drawingml/2006/diagram" xmlns:a="http://schemas.openxmlformats.org/drawingml/2006/main" uniqueId="urn:microsoft.com/office/officeart/2005/8/layout/bList2#11">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5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9.xml><?xml version="1.0" encoding="utf-8"?>
<dgm:layoutDef xmlns:dgm="http://schemas.openxmlformats.org/drawingml/2006/diagram" xmlns:a="http://schemas.openxmlformats.org/drawingml/2006/main" uniqueId="urn:microsoft.com/office/officeart/2005/8/layout/bList2#1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2.xml><?xml version="1.0" encoding="utf-8"?>
<dgm:layoutDef xmlns:dgm="http://schemas.openxmlformats.org/drawingml/2006/diagram" xmlns:a="http://schemas.openxmlformats.org/drawingml/2006/main" uniqueId="urn:microsoft.com/office/officeart/2005/8/layout/bList2#13">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6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8.xml><?xml version="1.0" encoding="utf-8"?>
<dgm:layoutDef xmlns:dgm="http://schemas.openxmlformats.org/drawingml/2006/diagram" xmlns:a="http://schemas.openxmlformats.org/drawingml/2006/main" uniqueId="urn:microsoft.com/office/officeart/2005/8/layout/bList2#14">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6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9.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0.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9.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0.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9.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0.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2" y="4"/>
            <a:ext cx="65" cy="169277"/>
          </a:xfrm>
          <a:prstGeom prst="rect">
            <a:avLst/>
          </a:prstGeom>
          <a:noFill/>
          <a:ln w="28575">
            <a:noFill/>
            <a:miter lim="800000"/>
            <a:headEnd/>
            <a:tailEnd/>
          </a:ln>
          <a:effectLst/>
        </p:spPr>
        <p:txBody>
          <a:bodyPr vert="horz" wrap="none" lIns="0" tIns="0" rIns="0" bIns="0" numCol="1" anchor="t" anchorCtr="0" compatLnSpc="1">
            <a:prstTxWarp prst="textNoShape">
              <a:avLst/>
            </a:prstTxWarp>
            <a:spAutoFit/>
          </a:bodyPr>
          <a:lstStyle>
            <a:lvl1pPr algn="l" defTabSz="892352" eaLnBrk="0" hangingPunct="0">
              <a:spcBef>
                <a:spcPct val="50000"/>
              </a:spcBef>
              <a:defRPr sz="1100">
                <a:solidFill>
                  <a:schemeClr val="tx1"/>
                </a:solidFill>
                <a:latin typeface="Arial Unicode MS" pitchFamily="34" charset="-122"/>
                <a:ea typeface="Arial Unicode MS" pitchFamily="34" charset="-122"/>
                <a:cs typeface="Arial Unicode MS" pitchFamily="34" charset="-122"/>
              </a:defRPr>
            </a:lvl1pPr>
          </a:lstStyle>
          <a:p>
            <a:pPr>
              <a:defRPr/>
            </a:pPr>
            <a:endParaRPr lang="en-US" altLang="zh-TW"/>
          </a:p>
        </p:txBody>
      </p:sp>
      <p:sp>
        <p:nvSpPr>
          <p:cNvPr id="112643" name="Rectangle 3"/>
          <p:cNvSpPr>
            <a:spLocks noGrp="1" noChangeArrowheads="1"/>
          </p:cNvSpPr>
          <p:nvPr>
            <p:ph type="dt" sz="quarter" idx="1"/>
          </p:nvPr>
        </p:nvSpPr>
        <p:spPr bwMode="auto">
          <a:xfrm>
            <a:off x="6797908" y="4"/>
            <a:ext cx="65" cy="169277"/>
          </a:xfrm>
          <a:prstGeom prst="rect">
            <a:avLst/>
          </a:prstGeom>
          <a:noFill/>
          <a:ln w="28575">
            <a:noFill/>
            <a:miter lim="800000"/>
            <a:headEnd/>
            <a:tailEnd/>
          </a:ln>
          <a:effectLst/>
        </p:spPr>
        <p:txBody>
          <a:bodyPr vert="horz" wrap="none" lIns="0" tIns="0" rIns="0" bIns="0" numCol="1" anchor="t" anchorCtr="0" compatLnSpc="1">
            <a:prstTxWarp prst="textNoShape">
              <a:avLst/>
            </a:prstTxWarp>
            <a:spAutoFit/>
          </a:bodyPr>
          <a:lstStyle>
            <a:lvl1pPr algn="r" defTabSz="892352" eaLnBrk="0" hangingPunct="0">
              <a:spcBef>
                <a:spcPct val="50000"/>
              </a:spcBef>
              <a:defRPr sz="1100">
                <a:solidFill>
                  <a:schemeClr val="tx1"/>
                </a:solidFill>
                <a:latin typeface="Arial Unicode MS" pitchFamily="34" charset="-122"/>
                <a:ea typeface="Arial Unicode MS" pitchFamily="34" charset="-122"/>
                <a:cs typeface="Arial Unicode MS" pitchFamily="34" charset="-122"/>
              </a:defRPr>
            </a:lvl1pPr>
          </a:lstStyle>
          <a:p>
            <a:pPr>
              <a:defRPr/>
            </a:pPr>
            <a:endParaRPr lang="en-US" altLang="zh-TW"/>
          </a:p>
        </p:txBody>
      </p:sp>
      <p:sp>
        <p:nvSpPr>
          <p:cNvPr id="112644" name="Rectangle 4"/>
          <p:cNvSpPr>
            <a:spLocks noGrp="1" noChangeArrowheads="1"/>
          </p:cNvSpPr>
          <p:nvPr>
            <p:ph type="ftr" sz="quarter" idx="2"/>
          </p:nvPr>
        </p:nvSpPr>
        <p:spPr bwMode="auto">
          <a:xfrm>
            <a:off x="2" y="9727338"/>
            <a:ext cx="65" cy="169277"/>
          </a:xfrm>
          <a:prstGeom prst="rect">
            <a:avLst/>
          </a:prstGeom>
          <a:noFill/>
          <a:ln w="28575">
            <a:noFill/>
            <a:miter lim="800000"/>
            <a:headEnd/>
            <a:tailEnd/>
          </a:ln>
          <a:effectLst/>
        </p:spPr>
        <p:txBody>
          <a:bodyPr vert="horz" wrap="none" lIns="0" tIns="0" rIns="0" bIns="0" numCol="1" anchor="b" anchorCtr="0" compatLnSpc="1">
            <a:prstTxWarp prst="textNoShape">
              <a:avLst/>
            </a:prstTxWarp>
            <a:spAutoFit/>
          </a:bodyPr>
          <a:lstStyle>
            <a:lvl1pPr algn="l" defTabSz="892352" eaLnBrk="0" hangingPunct="0">
              <a:spcBef>
                <a:spcPct val="50000"/>
              </a:spcBef>
              <a:defRPr sz="1100">
                <a:solidFill>
                  <a:schemeClr val="tx1"/>
                </a:solidFill>
                <a:latin typeface="Arial Unicode MS" pitchFamily="34" charset="-122"/>
                <a:ea typeface="Arial Unicode MS" pitchFamily="34" charset="-122"/>
                <a:cs typeface="Arial Unicode MS" pitchFamily="34" charset="-122"/>
              </a:defRPr>
            </a:lvl1pPr>
          </a:lstStyle>
          <a:p>
            <a:pPr>
              <a:defRPr/>
            </a:pPr>
            <a:endParaRPr lang="en-US" altLang="zh-TW"/>
          </a:p>
        </p:txBody>
      </p:sp>
      <p:sp>
        <p:nvSpPr>
          <p:cNvPr id="112645" name="Rectangle 5"/>
          <p:cNvSpPr>
            <a:spLocks noGrp="1" noChangeArrowheads="1"/>
          </p:cNvSpPr>
          <p:nvPr>
            <p:ph type="sldNum" sz="quarter" idx="3"/>
          </p:nvPr>
        </p:nvSpPr>
        <p:spPr bwMode="auto">
          <a:xfrm>
            <a:off x="6626449" y="9727338"/>
            <a:ext cx="171522" cy="169277"/>
          </a:xfrm>
          <a:prstGeom prst="rect">
            <a:avLst/>
          </a:prstGeom>
          <a:noFill/>
          <a:ln w="28575">
            <a:noFill/>
            <a:miter lim="800000"/>
            <a:headEnd/>
            <a:tailEnd/>
          </a:ln>
          <a:effectLst/>
        </p:spPr>
        <p:txBody>
          <a:bodyPr vert="horz" wrap="none" lIns="0" tIns="0" rIns="0" bIns="0" numCol="1" anchor="b" anchorCtr="0" compatLnSpc="1">
            <a:prstTxWarp prst="textNoShape">
              <a:avLst/>
            </a:prstTxWarp>
            <a:spAutoFit/>
          </a:bodyPr>
          <a:lstStyle>
            <a:lvl1pPr algn="r" defTabSz="892352" eaLnBrk="0" hangingPunct="0">
              <a:spcBef>
                <a:spcPct val="50000"/>
              </a:spcBef>
              <a:defRPr sz="1100">
                <a:solidFill>
                  <a:schemeClr val="tx1"/>
                </a:solidFill>
                <a:latin typeface="Arial Unicode MS" pitchFamily="34" charset="-122"/>
                <a:ea typeface="Arial Unicode MS" pitchFamily="34" charset="-122"/>
                <a:cs typeface="Arial Unicode MS" pitchFamily="34" charset="-122"/>
              </a:defRPr>
            </a:lvl1pPr>
          </a:lstStyle>
          <a:p>
            <a:pPr>
              <a:defRPr/>
            </a:pPr>
            <a:fld id="{4A30B4AB-8950-431A-A546-B49294ECA4F0}" type="slidenum">
              <a:rPr lang="zh-TW" altLang="en-US"/>
              <a:pPr>
                <a:defRPr/>
              </a:pPr>
              <a:t>‹#›</a:t>
            </a:fld>
            <a:endParaRPr lang="en-US" altLang="zh-TW"/>
          </a:p>
        </p:txBody>
      </p:sp>
    </p:spTree>
    <p:extLst>
      <p:ext uri="{BB962C8B-B14F-4D97-AF65-F5344CB8AC3E}">
        <p14:creationId xmlns:p14="http://schemas.microsoft.com/office/powerpoint/2010/main" val="140725056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4"/>
          <p:cNvSpPr>
            <a:spLocks noGrp="1" noRot="1" noChangeAspect="1" noChangeArrowheads="1" noTextEdit="1"/>
          </p:cNvSpPr>
          <p:nvPr>
            <p:ph type="sldImg" idx="2"/>
          </p:nvPr>
        </p:nvSpPr>
        <p:spPr bwMode="auto">
          <a:xfrm>
            <a:off x="1125538" y="287338"/>
            <a:ext cx="4792662" cy="3595687"/>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62254" y="4031008"/>
            <a:ext cx="5789240" cy="5153566"/>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p>
        </p:txBody>
      </p:sp>
      <p:sp>
        <p:nvSpPr>
          <p:cNvPr id="10247" name="Rectangle 7"/>
          <p:cNvSpPr>
            <a:spLocks noGrp="1" noChangeArrowheads="1"/>
          </p:cNvSpPr>
          <p:nvPr>
            <p:ph type="sldNum" sz="quarter" idx="5"/>
          </p:nvPr>
        </p:nvSpPr>
        <p:spPr bwMode="auto">
          <a:xfrm>
            <a:off x="3695028" y="9435062"/>
            <a:ext cx="2956021" cy="447633"/>
          </a:xfrm>
          <a:prstGeom prst="rect">
            <a:avLst/>
          </a:prstGeom>
          <a:noFill/>
          <a:ln w="9525">
            <a:noFill/>
            <a:miter lim="800000"/>
            <a:headEnd/>
            <a:tailEnd/>
          </a:ln>
          <a:effectLst/>
        </p:spPr>
        <p:txBody>
          <a:bodyPr vert="horz" wrap="square" lIns="20082" tIns="0" rIns="20082" bIns="0" numCol="1" anchor="b" anchorCtr="0" compatLnSpc="1">
            <a:prstTxWarp prst="textNoShape">
              <a:avLst/>
            </a:prstTxWarp>
          </a:bodyPr>
          <a:lstStyle>
            <a:lvl1pPr algn="r" defTabSz="960628" eaLnBrk="0" hangingPunct="0">
              <a:defRPr sz="1000">
                <a:solidFill>
                  <a:schemeClr val="tx1"/>
                </a:solidFill>
                <a:ea typeface="Arial Unicode MS" pitchFamily="34" charset="-122"/>
                <a:cs typeface="Arial Unicode MS" pitchFamily="34" charset="-122"/>
              </a:defRPr>
            </a:lvl1pPr>
          </a:lstStyle>
          <a:p>
            <a:pPr>
              <a:defRPr/>
            </a:pPr>
            <a:fld id="{F7E21B06-58FC-454F-9581-4AEB98103B6A}" type="slidenum">
              <a:rPr lang="zh-TW" altLang="en-US"/>
              <a:pPr>
                <a:defRPr/>
              </a:pPr>
              <a:t>‹#›</a:t>
            </a:fld>
            <a:endParaRPr lang="en-US" altLang="zh-TW"/>
          </a:p>
        </p:txBody>
      </p:sp>
      <p:sp>
        <p:nvSpPr>
          <p:cNvPr id="74757" name="Line 8"/>
          <p:cNvSpPr>
            <a:spLocks noChangeShapeType="1"/>
          </p:cNvSpPr>
          <p:nvPr/>
        </p:nvSpPr>
        <p:spPr bwMode="gray">
          <a:xfrm>
            <a:off x="675413" y="3924318"/>
            <a:ext cx="5766215" cy="0"/>
          </a:xfrm>
          <a:prstGeom prst="line">
            <a:avLst/>
          </a:prstGeom>
          <a:noFill/>
          <a:ln w="25400">
            <a:solidFill>
              <a:schemeClr val="bg2"/>
            </a:solidFill>
            <a:round/>
            <a:headEnd type="none" w="sm" len="sm"/>
            <a:tailEnd type="none" w="sm" len="sm"/>
          </a:ln>
        </p:spPr>
        <p:txBody>
          <a:bodyPr wrap="none" lIns="91458" tIns="45729" rIns="91458" bIns="45729" anchor="ctr"/>
          <a:lstStyle/>
          <a:p>
            <a:pPr>
              <a:defRPr/>
            </a:pPr>
            <a:endParaRPr lang="zh-CN" altLang="en-US"/>
          </a:p>
        </p:txBody>
      </p:sp>
    </p:spTree>
    <p:extLst>
      <p:ext uri="{BB962C8B-B14F-4D97-AF65-F5344CB8AC3E}">
        <p14:creationId xmlns:p14="http://schemas.microsoft.com/office/powerpoint/2010/main" val="2793605974"/>
      </p:ext>
    </p:extLst>
  </p:cSld>
  <p:clrMap bg1="lt1" tx1="dk1" bg2="lt2" tx2="dk2" accent1="accent1" accent2="accent2" accent3="accent3" accent4="accent4" accent5="accent5" accent6="accent6" hlink="hlink" folHlink="folHlink"/>
  <p:hf hdr="0" dt="0"/>
  <p:notesStyle>
    <a:lvl1pPr marL="193675" indent="-193675" algn="l" rtl="0" eaLnBrk="0" fontAlgn="base" hangingPunct="0">
      <a:spcBef>
        <a:spcPct val="30000"/>
      </a:spcBef>
      <a:spcAft>
        <a:spcPct val="0"/>
      </a:spcAft>
      <a:buClr>
        <a:schemeClr val="tx2"/>
      </a:buClr>
      <a:buSzPct val="123000"/>
      <a:buFont typeface="Symbol" pitchFamily="18" charset="2"/>
      <a:buChar char="¨"/>
      <a:defRPr sz="1200" kern="1200">
        <a:solidFill>
          <a:schemeClr val="tx1"/>
        </a:solidFill>
        <a:latin typeface="Arial Unicode MS" pitchFamily="34" charset="-122"/>
        <a:ea typeface="+mn-ea"/>
        <a:cs typeface="Arial" pitchFamily="34" charset="0"/>
      </a:defRPr>
    </a:lvl1pPr>
    <a:lvl2pPr marL="563563" indent="-179388" algn="l" rtl="0" eaLnBrk="0" fontAlgn="base" hangingPunct="0">
      <a:spcBef>
        <a:spcPct val="30000"/>
      </a:spcBef>
      <a:spcAft>
        <a:spcPct val="0"/>
      </a:spcAft>
      <a:buSzPct val="80000"/>
      <a:buChar char="—"/>
      <a:defRPr sz="1200" kern="1200">
        <a:solidFill>
          <a:schemeClr val="tx1"/>
        </a:solidFill>
        <a:latin typeface="Arial Unicode MS" pitchFamily="34" charset="-122"/>
        <a:ea typeface="+mn-ea"/>
        <a:cs typeface="Arial" pitchFamily="34" charset="0"/>
      </a:defRPr>
    </a:lvl2pPr>
    <a:lvl3pPr marL="947738" indent="-193675" algn="l" rtl="0" eaLnBrk="0" fontAlgn="base" hangingPunct="0">
      <a:spcBef>
        <a:spcPct val="30000"/>
      </a:spcBef>
      <a:spcAft>
        <a:spcPct val="0"/>
      </a:spcAft>
      <a:buSzPct val="85000"/>
      <a:buChar char="–"/>
      <a:defRPr sz="1200" kern="1200">
        <a:solidFill>
          <a:schemeClr val="tx1"/>
        </a:solidFill>
        <a:latin typeface="Arial Unicode MS" pitchFamily="34" charset="-122"/>
        <a:ea typeface="+mn-ea"/>
        <a:cs typeface="Arial" pitchFamily="34" charset="0"/>
      </a:defRPr>
    </a:lvl3pPr>
    <a:lvl4pPr marL="1341438" indent="-203200" algn="l" rtl="0" eaLnBrk="0" fontAlgn="base" hangingPunct="0">
      <a:spcBef>
        <a:spcPct val="30000"/>
      </a:spcBef>
      <a:spcAft>
        <a:spcPct val="0"/>
      </a:spcAft>
      <a:buSzPct val="85000"/>
      <a:buChar char="–"/>
      <a:defRPr sz="1200" kern="1200">
        <a:solidFill>
          <a:schemeClr val="tx1"/>
        </a:solidFill>
        <a:latin typeface="Arial Unicode MS" pitchFamily="34" charset="-122"/>
        <a:ea typeface="+mn-ea"/>
        <a:cs typeface="Arial" pitchFamily="34" charset="0"/>
      </a:defRPr>
    </a:lvl4pPr>
    <a:lvl5pPr marL="1711325" indent="-179388" algn="l" rtl="0" eaLnBrk="0" fontAlgn="base" hangingPunct="0">
      <a:spcBef>
        <a:spcPct val="30000"/>
      </a:spcBef>
      <a:spcAft>
        <a:spcPct val="0"/>
      </a:spcAft>
      <a:buSzPct val="85000"/>
      <a:buChar char="–"/>
      <a:defRPr sz="1200" kern="1200">
        <a:solidFill>
          <a:schemeClr val="tx1"/>
        </a:solidFill>
        <a:latin typeface="Arial Unicode MS" pitchFamily="34" charset="-122"/>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endParaRPr lang="zh-CN" altLang="en-US" smtClean="0"/>
          </a:p>
        </p:txBody>
      </p:sp>
    </p:spTree>
    <p:extLst>
      <p:ext uri="{BB962C8B-B14F-4D97-AF65-F5344CB8AC3E}">
        <p14:creationId xmlns:p14="http://schemas.microsoft.com/office/powerpoint/2010/main" val="3670930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F7E21B06-58FC-454F-9581-4AEB98103B6A}" type="slidenum">
              <a:rPr lang="zh-TW" altLang="en-US" smtClean="0"/>
              <a:pPr>
                <a:defRPr/>
              </a:pPr>
              <a:t>40</a:t>
            </a:fld>
            <a:endParaRPr lang="en-US" altLang="zh-TW"/>
          </a:p>
        </p:txBody>
      </p:sp>
    </p:spTree>
    <p:extLst>
      <p:ext uri="{BB962C8B-B14F-4D97-AF65-F5344CB8AC3E}">
        <p14:creationId xmlns:p14="http://schemas.microsoft.com/office/powerpoint/2010/main" val="892821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endParaRPr lang="zh-CN" altLang="en-US" smtClean="0"/>
          </a:p>
        </p:txBody>
      </p:sp>
    </p:spTree>
    <p:extLst>
      <p:ext uri="{BB962C8B-B14F-4D97-AF65-F5344CB8AC3E}">
        <p14:creationId xmlns:p14="http://schemas.microsoft.com/office/powerpoint/2010/main" val="36709302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754063" y="2343150"/>
            <a:ext cx="8550275" cy="1617663"/>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08125" y="4275138"/>
            <a:ext cx="7042150" cy="19272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759E630A-F68C-4AF2-8ED1-CEC399B459C0}" type="slidenum">
              <a:rPr lang="zh-TW" altLang="en-US"/>
              <a:pPr>
                <a:defRPr/>
              </a:pPr>
              <a:t>‹#›</a:t>
            </a:fld>
            <a:endParaRPr lang="en-US" altLang="zh-TW"/>
          </a:p>
        </p:txBody>
      </p:sp>
    </p:spTree>
  </p:cSld>
  <p:clrMapOvr>
    <a:masterClrMapping/>
  </p:clrMapOvr>
  <p:transition advClick="0"/>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zh-CN" altLang="zh-CN">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zh-CN" altLang="zh-CN">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C3A0076A-D028-474A-A576-F65B8A54375B}"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73948721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02921" y="300355"/>
            <a:ext cx="3309144" cy="1278255"/>
          </a:xfrm>
        </p:spPr>
        <p:txBody>
          <a:bodyPr/>
          <a:lstStyle>
            <a:lvl1pPr algn="l">
              <a:defRPr sz="22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932555" y="300356"/>
            <a:ext cx="5622925" cy="6438424"/>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502921" y="1578611"/>
            <a:ext cx="3309144" cy="5160169"/>
          </a:xfrm>
        </p:spPr>
        <p:txBody>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zh-CN" altLang="en-US" smtClean="0"/>
              <a:t>单击此处编辑母版文本样式</a:t>
            </a:r>
          </a:p>
        </p:txBody>
      </p:sp>
      <p:sp>
        <p:nvSpPr>
          <p:cNvPr id="5" name="Rectangle 11"/>
          <p:cNvSpPr>
            <a:spLocks noGrp="1" noChangeArrowheads="1"/>
          </p:cNvSpPr>
          <p:nvPr>
            <p:ph type="dt" sz="half" idx="10"/>
          </p:nvPr>
        </p:nvSpPr>
        <p:spPr>
          <a:ln/>
        </p:spPr>
        <p:txBody>
          <a:bodyPr/>
          <a:lstStyle>
            <a:lvl1pPr>
              <a:defRPr/>
            </a:lvl1pPr>
          </a:lstStyle>
          <a:p>
            <a:pPr>
              <a:defRPr/>
            </a:pPr>
            <a:endParaRPr lang="zh-CN" altLang="zh-CN">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zh-CN" altLang="zh-CN">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1DAAC7CF-2333-4D4B-95F3-B242773A99A0}"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17779371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71517" y="5280660"/>
            <a:ext cx="6035040" cy="623412"/>
          </a:xfrm>
        </p:spPr>
        <p:txBody>
          <a:bodyPr/>
          <a:lstStyle>
            <a:lvl1pPr algn="l">
              <a:defRPr sz="22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971517" y="674053"/>
            <a:ext cx="6035040" cy="4526280"/>
          </a:xfrm>
        </p:spPr>
        <p:txBody>
          <a:bodyPr/>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pPr lvl="0"/>
            <a:endParaRPr lang="zh-CN" altLang="en-US" noProof="0" smtClean="0"/>
          </a:p>
        </p:txBody>
      </p:sp>
      <p:sp>
        <p:nvSpPr>
          <p:cNvPr id="4" name="文本占位符 3"/>
          <p:cNvSpPr>
            <a:spLocks noGrp="1"/>
          </p:cNvSpPr>
          <p:nvPr>
            <p:ph type="body" sz="half" idx="2"/>
          </p:nvPr>
        </p:nvSpPr>
        <p:spPr>
          <a:xfrm>
            <a:off x="1971517" y="5904072"/>
            <a:ext cx="6035040" cy="885348"/>
          </a:xfrm>
        </p:spPr>
        <p:txBody>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zh-CN" altLang="en-US" smtClean="0"/>
              <a:t>单击此处编辑母版文本样式</a:t>
            </a:r>
          </a:p>
        </p:txBody>
      </p:sp>
      <p:sp>
        <p:nvSpPr>
          <p:cNvPr id="5" name="Rectangle 11"/>
          <p:cNvSpPr>
            <a:spLocks noGrp="1" noChangeArrowheads="1"/>
          </p:cNvSpPr>
          <p:nvPr>
            <p:ph type="dt" sz="half" idx="10"/>
          </p:nvPr>
        </p:nvSpPr>
        <p:spPr>
          <a:ln/>
        </p:spPr>
        <p:txBody>
          <a:bodyPr/>
          <a:lstStyle>
            <a:lvl1pPr>
              <a:defRPr/>
            </a:lvl1pPr>
          </a:lstStyle>
          <a:p>
            <a:pPr>
              <a:defRPr/>
            </a:pPr>
            <a:endParaRPr lang="zh-CN" altLang="zh-CN">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zh-CN" altLang="zh-CN">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407FCFE6-61B9-4452-B93E-F6FD581E6364}"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2393372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zh-CN" altLang="zh-CN">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zh-CN" altLang="zh-CN">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3987C38D-A610-4047-A9EB-6461056493C0}"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271586634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704455" y="679292"/>
            <a:ext cx="2146142" cy="606647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266032" y="679292"/>
            <a:ext cx="6270783" cy="606647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zh-CN" altLang="zh-CN">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zh-CN" altLang="zh-CN">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39797C34-AF0D-4F21-A6E0-CB9B51E120BA}"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44599296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1266032" y="679292"/>
            <a:ext cx="8572341" cy="1257300"/>
          </a:xfrm>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a:xfrm>
            <a:off x="1300957" y="2219484"/>
            <a:ext cx="8549640" cy="4526280"/>
          </a:xfrm>
        </p:spPr>
        <p:txBody>
          <a:bodyPr/>
          <a:lstStyle/>
          <a:p>
            <a:pPr lvl="0"/>
            <a:endParaRPr lang="zh-CN" altLang="en-US"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zh-CN" altLang="zh-CN">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zh-CN" altLang="zh-CN">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0CC79538-C754-421B-8ACD-AFF1F564F6A9}"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14660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7A15AE6F-0850-4BF0-900F-DC7188A11441}" type="slidenum">
              <a:rPr lang="zh-TW" altLang="en-US"/>
              <a:pPr>
                <a:defRPr/>
              </a:pPr>
              <a:t>‹#›</a:t>
            </a:fld>
            <a:endParaRPr lang="en-US" altLang="zh-TW"/>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8BA5DF3F-437C-4318-94E8-D911EB2D2660}" type="slidenum">
              <a:rPr lang="zh-TW" altLang="en-US"/>
              <a:pPr>
                <a:defRPr/>
              </a:pPr>
              <a:t>‹#›</a:t>
            </a:fld>
            <a:endParaRPr lang="en-US" altLang="zh-TW"/>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02764" name="Rectangle 1036"/>
          <p:cNvSpPr>
            <a:spLocks noGrp="1" noChangeArrowheads="1"/>
          </p:cNvSpPr>
          <p:nvPr>
            <p:ph type="ctrTitle"/>
          </p:nvPr>
        </p:nvSpPr>
        <p:spPr>
          <a:xfrm>
            <a:off x="1005840" y="335280"/>
            <a:ext cx="8549640" cy="1257300"/>
          </a:xfrm>
        </p:spPr>
        <p:txBody>
          <a:bodyPr/>
          <a:lstStyle>
            <a:lvl1pPr>
              <a:defRPr/>
            </a:lvl1pPr>
          </a:lstStyle>
          <a:p>
            <a:r>
              <a:rPr lang="zh-CN" altLang="en-US"/>
              <a:t>单击此处编辑母版标题样式</a:t>
            </a:r>
          </a:p>
        </p:txBody>
      </p:sp>
      <p:sp>
        <p:nvSpPr>
          <p:cNvPr id="202765" name="Rectangle 1037"/>
          <p:cNvSpPr>
            <a:spLocks noGrp="1" noChangeArrowheads="1"/>
          </p:cNvSpPr>
          <p:nvPr>
            <p:ph type="subTitle" idx="1"/>
          </p:nvPr>
        </p:nvSpPr>
        <p:spPr>
          <a:xfrm>
            <a:off x="1089660" y="2011680"/>
            <a:ext cx="7459980" cy="4191000"/>
          </a:xfrm>
        </p:spPr>
        <p:txBody>
          <a:bodyPr/>
          <a:lstStyle>
            <a:lvl1pPr marL="0" indent="0" algn="ctr">
              <a:buFont typeface="Wingdings" pitchFamily="2" charset="2"/>
              <a:buNone/>
              <a:defRPr/>
            </a:lvl1pPr>
          </a:lstStyle>
          <a:p>
            <a:r>
              <a:rPr lang="zh-CN" altLang="en-US"/>
              <a:t>单击此处编辑母版副标题样式</a:t>
            </a:r>
          </a:p>
        </p:txBody>
      </p:sp>
      <p:sp>
        <p:nvSpPr>
          <p:cNvPr id="14" name="Rectangle 1038"/>
          <p:cNvSpPr>
            <a:spLocks noGrp="1" noChangeArrowheads="1"/>
          </p:cNvSpPr>
          <p:nvPr>
            <p:ph type="dt" sz="half" idx="10"/>
          </p:nvPr>
        </p:nvSpPr>
        <p:spPr>
          <a:xfrm>
            <a:off x="1089660" y="6873240"/>
            <a:ext cx="2095500" cy="502920"/>
          </a:xfrm>
        </p:spPr>
        <p:txBody>
          <a:bodyPr/>
          <a:lstStyle>
            <a:lvl1pPr>
              <a:defRPr>
                <a:solidFill>
                  <a:schemeClr val="bg2"/>
                </a:solidFill>
              </a:defRPr>
            </a:lvl1pPr>
          </a:lstStyle>
          <a:p>
            <a:pPr>
              <a:defRPr/>
            </a:pPr>
            <a:fld id="{87CE4CBC-C720-4011-8DC6-FCD1963F3F30}" type="datetime1">
              <a:rPr lang="zh-CN" altLang="en-US">
                <a:solidFill>
                  <a:srgbClr val="1C1C1C"/>
                </a:solidFill>
              </a:rPr>
              <a:pPr>
                <a:defRPr/>
              </a:pPr>
              <a:t>2018/11/27</a:t>
            </a:fld>
            <a:r>
              <a:rPr lang="en-US" altLang="zh-CN">
                <a:solidFill>
                  <a:srgbClr val="1C1C1C"/>
                </a:solidFill>
              </a:rPr>
              <a:t>2005-05-23</a:t>
            </a:r>
          </a:p>
          <a:p>
            <a:pPr>
              <a:defRPr/>
            </a:pPr>
            <a:endParaRPr lang="en-US" altLang="zh-CN">
              <a:solidFill>
                <a:srgbClr val="1C1C1C"/>
              </a:solidFill>
            </a:endParaRPr>
          </a:p>
        </p:txBody>
      </p:sp>
      <p:sp>
        <p:nvSpPr>
          <p:cNvPr id="15" name="Rectangle 1039"/>
          <p:cNvSpPr>
            <a:spLocks noGrp="1" noChangeArrowheads="1"/>
          </p:cNvSpPr>
          <p:nvPr>
            <p:ph type="ftr" sz="quarter" idx="11"/>
          </p:nvPr>
        </p:nvSpPr>
        <p:spPr>
          <a:xfrm>
            <a:off x="3771900" y="6873240"/>
            <a:ext cx="3185160" cy="502920"/>
          </a:xfrm>
        </p:spPr>
        <p:txBody>
          <a:bodyPr/>
          <a:lstStyle>
            <a:lvl1pPr>
              <a:defRPr>
                <a:solidFill>
                  <a:schemeClr val="bg2"/>
                </a:solidFill>
              </a:defRPr>
            </a:lvl1pPr>
          </a:lstStyle>
          <a:p>
            <a:pPr>
              <a:defRPr/>
            </a:pPr>
            <a:r>
              <a:rPr lang="en-US" altLang="zh-CN">
                <a:solidFill>
                  <a:srgbClr val="1C1C1C"/>
                </a:solidFill>
              </a:rPr>
              <a:t>China's Exchange Rate Regime China’s Foreign Exchange Regime</a:t>
            </a:r>
          </a:p>
        </p:txBody>
      </p:sp>
      <p:sp>
        <p:nvSpPr>
          <p:cNvPr id="16" name="Rectangle 1040"/>
          <p:cNvSpPr>
            <a:spLocks noGrp="1" noChangeArrowheads="1"/>
          </p:cNvSpPr>
          <p:nvPr>
            <p:ph type="sldNum" sz="quarter" idx="12"/>
          </p:nvPr>
        </p:nvSpPr>
        <p:spPr>
          <a:xfrm>
            <a:off x="7543800" y="6873240"/>
            <a:ext cx="2095500" cy="502920"/>
          </a:xfrm>
        </p:spPr>
        <p:txBody>
          <a:bodyPr/>
          <a:lstStyle>
            <a:lvl1pPr>
              <a:defRPr>
                <a:solidFill>
                  <a:schemeClr val="bg2"/>
                </a:solidFill>
              </a:defRPr>
            </a:lvl1pPr>
          </a:lstStyle>
          <a:p>
            <a:pPr>
              <a:defRPr/>
            </a:pPr>
            <a:fld id="{B3E376D2-2CEF-44F1-8D00-AB05CD98B76F}" type="slidenum">
              <a:rPr lang="en-US" altLang="zh-CN">
                <a:solidFill>
                  <a:srgbClr val="1C1C1C"/>
                </a:solidFill>
              </a:rPr>
              <a:pPr>
                <a:defRPr/>
              </a:pPr>
              <a:t>‹#›</a:t>
            </a:fld>
            <a:r>
              <a:rPr lang="en-US" altLang="zh-CN">
                <a:solidFill>
                  <a:srgbClr val="1C1C1C"/>
                </a:solidFill>
              </a:rPr>
              <a:t>1</a:t>
            </a:r>
          </a:p>
        </p:txBody>
      </p:sp>
      <p:pic>
        <p:nvPicPr>
          <p:cNvPr id="17" name="Picture 1271" descr="Bank of China2"/>
          <p:cNvPicPr>
            <a:picLocks noChangeAspect="1" noChangeArrowheads="1"/>
          </p:cNvPicPr>
          <p:nvPr userDrawn="1"/>
        </p:nvPicPr>
        <p:blipFill>
          <a:blip r:embed="rId2" cstate="print"/>
          <a:srcRect/>
          <a:stretch>
            <a:fillRect/>
          </a:stretch>
        </p:blipFill>
        <p:spPr bwMode="auto">
          <a:xfrm>
            <a:off x="197463" y="6910238"/>
            <a:ext cx="1417955" cy="403383"/>
          </a:xfrm>
          <a:prstGeom prst="rect">
            <a:avLst/>
          </a:prstGeom>
          <a:noFill/>
          <a:ln w="9525">
            <a:noFill/>
            <a:miter lim="800000"/>
            <a:headEnd/>
            <a:tailEnd/>
          </a:ln>
        </p:spPr>
      </p:pic>
    </p:spTree>
    <p:extLst>
      <p:ext uri="{BB962C8B-B14F-4D97-AF65-F5344CB8AC3E}">
        <p14:creationId xmlns:p14="http://schemas.microsoft.com/office/powerpoint/2010/main" val="183337577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Rectangle 11"/>
          <p:cNvSpPr>
            <a:spLocks noGrp="1" noChangeArrowheads="1"/>
          </p:cNvSpPr>
          <p:nvPr>
            <p:ph type="dt" sz="half" idx="10"/>
          </p:nvPr>
        </p:nvSpPr>
        <p:spPr>
          <a:ln/>
        </p:spPr>
        <p:txBody>
          <a:bodyPr/>
          <a:lstStyle>
            <a:lvl1pPr>
              <a:defRPr/>
            </a:lvl1pPr>
          </a:lstStyle>
          <a:p>
            <a:pPr>
              <a:defRPr/>
            </a:pPr>
            <a:endParaRPr lang="zh-CN" altLang="zh-CN">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zh-CN" altLang="zh-CN">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6189E35D-ECA6-4EFD-9E36-FCD66B210448}"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83864727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94544" y="4847590"/>
            <a:ext cx="8549640" cy="1498283"/>
          </a:xfrm>
        </p:spPr>
        <p:txBody>
          <a:bodyPr anchor="t"/>
          <a:lstStyle>
            <a:lvl1pPr algn="l">
              <a:defRPr sz="44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94544" y="3197385"/>
            <a:ext cx="8549640" cy="1650206"/>
          </a:xfrm>
        </p:spPr>
        <p:txBody>
          <a:bodyPr anchor="b"/>
          <a:lstStyle>
            <a:lvl1pPr marL="0" indent="0">
              <a:buNone/>
              <a:defRPr sz="2200"/>
            </a:lvl1pPr>
            <a:lvl2pPr marL="502920" indent="0">
              <a:buNone/>
              <a:defRPr sz="1980"/>
            </a:lvl2pPr>
            <a:lvl3pPr marL="1005840" indent="0">
              <a:buNone/>
              <a:defRPr sz="1760"/>
            </a:lvl3pPr>
            <a:lvl4pPr marL="1508760" indent="0">
              <a:buNone/>
              <a:defRPr sz="1540"/>
            </a:lvl4pPr>
            <a:lvl5pPr marL="2011680" indent="0">
              <a:buNone/>
              <a:defRPr sz="1540"/>
            </a:lvl5pPr>
            <a:lvl6pPr marL="2514600" indent="0">
              <a:buNone/>
              <a:defRPr sz="1540"/>
            </a:lvl6pPr>
            <a:lvl7pPr marL="3017520" indent="0">
              <a:buNone/>
              <a:defRPr sz="1540"/>
            </a:lvl7pPr>
            <a:lvl8pPr marL="3520440" indent="0">
              <a:buNone/>
              <a:defRPr sz="1540"/>
            </a:lvl8pPr>
            <a:lvl9pPr marL="4023360" indent="0">
              <a:buNone/>
              <a:defRPr sz="1540"/>
            </a:lvl9pPr>
          </a:lstStyle>
          <a:p>
            <a:pPr lvl="0"/>
            <a:r>
              <a:rPr lang="zh-CN" altLang="en-US" smtClean="0"/>
              <a:t>单击此处编辑母版文本样式</a:t>
            </a:r>
          </a:p>
        </p:txBody>
      </p:sp>
      <p:sp>
        <p:nvSpPr>
          <p:cNvPr id="4" name="Rectangle 11"/>
          <p:cNvSpPr>
            <a:spLocks noGrp="1" noChangeArrowheads="1"/>
          </p:cNvSpPr>
          <p:nvPr>
            <p:ph type="dt" sz="half" idx="10"/>
          </p:nvPr>
        </p:nvSpPr>
        <p:spPr>
          <a:ln/>
        </p:spPr>
        <p:txBody>
          <a:bodyPr/>
          <a:lstStyle>
            <a:lvl1pPr>
              <a:defRPr/>
            </a:lvl1pPr>
          </a:lstStyle>
          <a:p>
            <a:pPr>
              <a:defRPr/>
            </a:pPr>
            <a:endParaRPr lang="zh-CN" altLang="zh-CN">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zh-CN" altLang="zh-CN">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FB116BE8-7B96-456E-A846-59312D443E5D}"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237517093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300957" y="2219484"/>
            <a:ext cx="4191000" cy="4526280"/>
          </a:xfrm>
        </p:spPr>
        <p:txBody>
          <a:bodyPr/>
          <a:lstStyle>
            <a:lvl1pPr>
              <a:defRPr sz="3080"/>
            </a:lvl1pPr>
            <a:lvl2pPr>
              <a:defRPr sz="2640"/>
            </a:lvl2pPr>
            <a:lvl3pPr>
              <a:defRPr sz="2200"/>
            </a:lvl3pPr>
            <a:lvl4pPr>
              <a:defRPr sz="1980"/>
            </a:lvl4pPr>
            <a:lvl5pPr>
              <a:defRPr sz="1980"/>
            </a:lvl5pPr>
            <a:lvl6pPr>
              <a:defRPr sz="1980"/>
            </a:lvl6pPr>
            <a:lvl7pPr>
              <a:defRPr sz="1980"/>
            </a:lvl7pPr>
            <a:lvl8pPr>
              <a:defRPr sz="1980"/>
            </a:lvl8pPr>
            <a:lvl9pPr>
              <a:defRPr sz="198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659597" y="2219484"/>
            <a:ext cx="4191000" cy="4526280"/>
          </a:xfrm>
        </p:spPr>
        <p:txBody>
          <a:bodyPr/>
          <a:lstStyle>
            <a:lvl1pPr>
              <a:defRPr sz="3080"/>
            </a:lvl1pPr>
            <a:lvl2pPr>
              <a:defRPr sz="2640"/>
            </a:lvl2pPr>
            <a:lvl3pPr>
              <a:defRPr sz="2200"/>
            </a:lvl3pPr>
            <a:lvl4pPr>
              <a:defRPr sz="1980"/>
            </a:lvl4pPr>
            <a:lvl5pPr>
              <a:defRPr sz="1980"/>
            </a:lvl5pPr>
            <a:lvl6pPr>
              <a:defRPr sz="1980"/>
            </a:lvl6pPr>
            <a:lvl7pPr>
              <a:defRPr sz="1980"/>
            </a:lvl7pPr>
            <a:lvl8pPr>
              <a:defRPr sz="1980"/>
            </a:lvl8pPr>
            <a:lvl9pPr>
              <a:defRPr sz="198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11"/>
          <p:cNvSpPr>
            <a:spLocks noGrp="1" noChangeArrowheads="1"/>
          </p:cNvSpPr>
          <p:nvPr>
            <p:ph type="dt" sz="half" idx="10"/>
          </p:nvPr>
        </p:nvSpPr>
        <p:spPr>
          <a:ln/>
        </p:spPr>
        <p:txBody>
          <a:bodyPr/>
          <a:lstStyle>
            <a:lvl1pPr>
              <a:defRPr/>
            </a:lvl1pPr>
          </a:lstStyle>
          <a:p>
            <a:pPr>
              <a:defRPr/>
            </a:pPr>
            <a:endParaRPr lang="zh-CN" altLang="zh-CN">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zh-CN" altLang="zh-CN">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121483BD-7834-42EB-91DB-652B7DBCC371}"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116190988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02920" y="302102"/>
            <a:ext cx="9052560" cy="12573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02920" y="1688624"/>
            <a:ext cx="4444207" cy="703738"/>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zh-CN" altLang="en-US" smtClean="0"/>
              <a:t>单击此处编辑母版文本样式</a:t>
            </a:r>
          </a:p>
        </p:txBody>
      </p:sp>
      <p:sp>
        <p:nvSpPr>
          <p:cNvPr id="4" name="内容占位符 3"/>
          <p:cNvSpPr>
            <a:spLocks noGrp="1"/>
          </p:cNvSpPr>
          <p:nvPr>
            <p:ph sz="half" idx="2"/>
          </p:nvPr>
        </p:nvSpPr>
        <p:spPr>
          <a:xfrm>
            <a:off x="502920" y="2392362"/>
            <a:ext cx="4444207" cy="4346417"/>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5" name="文本占位符 4"/>
          <p:cNvSpPr>
            <a:spLocks noGrp="1"/>
          </p:cNvSpPr>
          <p:nvPr>
            <p:ph type="body" sz="quarter" idx="3"/>
          </p:nvPr>
        </p:nvSpPr>
        <p:spPr>
          <a:xfrm>
            <a:off x="5109528" y="1688624"/>
            <a:ext cx="4445953" cy="703738"/>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zh-CN" altLang="en-US" smtClean="0"/>
              <a:t>单击此处编辑母版文本样式</a:t>
            </a:r>
          </a:p>
        </p:txBody>
      </p:sp>
      <p:sp>
        <p:nvSpPr>
          <p:cNvPr id="6" name="内容占位符 5"/>
          <p:cNvSpPr>
            <a:spLocks noGrp="1"/>
          </p:cNvSpPr>
          <p:nvPr>
            <p:ph sz="quarter" idx="4"/>
          </p:nvPr>
        </p:nvSpPr>
        <p:spPr>
          <a:xfrm>
            <a:off x="5109528" y="2392362"/>
            <a:ext cx="4445953" cy="4346417"/>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11"/>
          <p:cNvSpPr>
            <a:spLocks noGrp="1" noChangeArrowheads="1"/>
          </p:cNvSpPr>
          <p:nvPr>
            <p:ph type="dt" sz="half" idx="10"/>
          </p:nvPr>
        </p:nvSpPr>
        <p:spPr>
          <a:ln/>
        </p:spPr>
        <p:txBody>
          <a:bodyPr/>
          <a:lstStyle>
            <a:lvl1pPr>
              <a:defRPr/>
            </a:lvl1pPr>
          </a:lstStyle>
          <a:p>
            <a:pPr>
              <a:defRPr/>
            </a:pPr>
            <a:endParaRPr lang="zh-CN" altLang="zh-CN">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zh-CN" altLang="zh-CN">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B26778D7-09D2-46A0-AF73-67AC76D00B43}"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60200531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11"/>
          <p:cNvSpPr>
            <a:spLocks noGrp="1" noChangeArrowheads="1"/>
          </p:cNvSpPr>
          <p:nvPr>
            <p:ph type="dt" sz="half" idx="10"/>
          </p:nvPr>
        </p:nvSpPr>
        <p:spPr>
          <a:ln/>
        </p:spPr>
        <p:txBody>
          <a:bodyPr/>
          <a:lstStyle>
            <a:lvl1pPr>
              <a:defRPr/>
            </a:lvl1pPr>
          </a:lstStyle>
          <a:p>
            <a:pPr>
              <a:defRPr/>
            </a:pPr>
            <a:endParaRPr lang="zh-CN" altLang="zh-CN">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zh-CN" altLang="zh-CN">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7B33F8C3-F721-4F6D-B38B-FF72DAF94B04}"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426757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ags" Target="../tags/tag5.xml"/><Relationship Id="rId3" Type="http://schemas.openxmlformats.org/officeDocument/2006/relationships/slideLayout" Target="../slideLayouts/slideLayout3.xml"/><Relationship Id="rId7" Type="http://schemas.openxmlformats.org/officeDocument/2006/relationships/tags" Target="../tags/tag4.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theme" Target="../theme/theme1.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PAGE HEADING"/>
          <p:cNvSpPr>
            <a:spLocks noGrp="1" noChangeArrowheads="1"/>
          </p:cNvSpPr>
          <p:nvPr>
            <p:ph type="title"/>
            <p:custDataLst>
              <p:tags r:id="rId5"/>
            </p:custDataLst>
          </p:nvPr>
        </p:nvSpPr>
        <p:spPr bwMode="black">
          <a:xfrm>
            <a:off x="765175" y="166688"/>
            <a:ext cx="8653463" cy="6858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ltLang="zh-TW" smtClean="0"/>
              <a:t>Click to edit Master title style</a:t>
            </a:r>
          </a:p>
        </p:txBody>
      </p:sp>
      <p:sp>
        <p:nvSpPr>
          <p:cNvPr id="8195" name="BODY TEXT"/>
          <p:cNvSpPr>
            <a:spLocks noGrp="1" noChangeArrowheads="1"/>
          </p:cNvSpPr>
          <p:nvPr>
            <p:ph type="body" idx="1"/>
            <p:custDataLst>
              <p:tags r:id="rId6"/>
            </p:custDataLst>
          </p:nvPr>
        </p:nvSpPr>
        <p:spPr bwMode="gray">
          <a:xfrm>
            <a:off x="765175" y="1681163"/>
            <a:ext cx="8623300" cy="49307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zh-TW" smtClean="0"/>
              <a:t>First Level</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052" name="DOCUMENT ID" hidden="1"/>
          <p:cNvSpPr>
            <a:spLocks noChangeArrowheads="1"/>
          </p:cNvSpPr>
          <p:nvPr>
            <p:custDataLst>
              <p:tags r:id="rId7"/>
            </p:custDataLst>
          </p:nvPr>
        </p:nvSpPr>
        <p:spPr bwMode="auto">
          <a:xfrm>
            <a:off x="2108200" y="358775"/>
            <a:ext cx="7313613" cy="90488"/>
          </a:xfrm>
          <a:prstGeom prst="rect">
            <a:avLst/>
          </a:prstGeom>
          <a:noFill/>
          <a:ln w="19050">
            <a:noFill/>
            <a:miter lim="800000"/>
            <a:headEnd/>
            <a:tailEnd/>
          </a:ln>
        </p:spPr>
        <p:txBody>
          <a:bodyPr lIns="0" tIns="0" rIns="0" bIns="0"/>
          <a:lstStyle/>
          <a:p>
            <a:pPr algn="r" eaLnBrk="0" hangingPunct="0">
              <a:defRPr/>
            </a:pPr>
            <a:r>
              <a:rPr lang="en-US" altLang="zh-TW" sz="600" noProof="1">
                <a:latin typeface="Times New Roman" pitchFamily="18" charset="0"/>
                <a:cs typeface="Times New Roman" pitchFamily="18" charset="0"/>
              </a:rPr>
              <a:t>C:\ProgramFiles\UBS\Pres\Templates\PresPrintOnScreen.pot</a:t>
            </a:r>
            <a:endParaRPr lang="en-US" altLang="zh-TW" sz="2400" noProof="1">
              <a:latin typeface="Times New Roman" pitchFamily="18" charset="0"/>
              <a:ea typeface="Arial Unicode MS" pitchFamily="34" charset="-122"/>
              <a:cs typeface="Arial Unicode MS" pitchFamily="34" charset="-122"/>
            </a:endParaRPr>
          </a:p>
        </p:txBody>
      </p:sp>
      <p:sp>
        <p:nvSpPr>
          <p:cNvPr id="114695" name="PAGE NUMBER"/>
          <p:cNvSpPr>
            <a:spLocks noGrp="1" noChangeArrowheads="1"/>
          </p:cNvSpPr>
          <p:nvPr>
            <p:ph type="sldNum" sz="quarter" idx="4"/>
            <p:custDataLst>
              <p:tags r:id="rId8"/>
            </p:custDataLst>
          </p:nvPr>
        </p:nvSpPr>
        <p:spPr bwMode="black">
          <a:xfrm>
            <a:off x="7621488" y="6847284"/>
            <a:ext cx="412750" cy="381000"/>
          </a:xfrm>
          <a:prstGeom prst="rect">
            <a:avLst/>
          </a:prstGeom>
          <a:noFill/>
          <a:ln w="9525">
            <a:noFill/>
            <a:miter lim="800000"/>
            <a:headEnd/>
            <a:tailEnd/>
          </a:ln>
          <a:effectLst/>
        </p:spPr>
        <p:txBody>
          <a:bodyPr vert="horz" wrap="none" lIns="0" tIns="0" rIns="0" bIns="0" numCol="1" anchor="b" anchorCtr="0" compatLnSpc="1">
            <a:prstTxWarp prst="textNoShape">
              <a:avLst/>
            </a:prstTxWarp>
          </a:bodyPr>
          <a:lstStyle>
            <a:lvl1pPr algn="r" eaLnBrk="0" hangingPunct="0">
              <a:defRPr sz="1200" b="1">
                <a:solidFill>
                  <a:srgbClr val="000000"/>
                </a:solidFill>
                <a:latin typeface="Times New Roman" pitchFamily="18" charset="0"/>
                <a:ea typeface="Arial Unicode MS" pitchFamily="34" charset="-122"/>
                <a:cs typeface="Arial Unicode MS" pitchFamily="34" charset="-122"/>
              </a:defRPr>
            </a:lvl1pPr>
          </a:lstStyle>
          <a:p>
            <a:pPr>
              <a:defRPr/>
            </a:pPr>
            <a:fld id="{482E7B32-6BE1-44E5-A16F-5F3ABB12896E}" type="slidenum">
              <a:rPr lang="zh-TW" altLang="en-US"/>
              <a:pPr>
                <a:defRPr/>
              </a:pPr>
              <a:t>‹#›</a:t>
            </a:fld>
            <a:endParaRPr lang="en-US" altLang="zh-TW"/>
          </a:p>
        </p:txBody>
      </p:sp>
      <p:sp>
        <p:nvSpPr>
          <p:cNvPr id="9" name="直角三角形 8"/>
          <p:cNvSpPr/>
          <p:nvPr userDrawn="1"/>
        </p:nvSpPr>
        <p:spPr>
          <a:xfrm>
            <a:off x="13970" y="6656030"/>
            <a:ext cx="1004443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直角三角形 9"/>
          <p:cNvSpPr/>
          <p:nvPr userDrawn="1"/>
        </p:nvSpPr>
        <p:spPr>
          <a:xfrm>
            <a:off x="29210" y="6652220"/>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图片 10"/>
          <p:cNvPicPr>
            <a:picLocks noChangeAspect="1"/>
          </p:cNvPicPr>
          <p:nvPr userDrawn="1"/>
        </p:nvPicPr>
        <p:blipFill rotWithShape="1">
          <a:blip r:embed="rId9" cstate="print">
            <a:extLst>
              <a:ext uri="{28A0092B-C50C-407E-A947-70E740481C1C}">
                <a14:useLocalDpi xmlns:a14="http://schemas.microsoft.com/office/drawing/2010/main" val="0"/>
              </a:ext>
            </a:extLst>
          </a:blip>
          <a:srcRect l="22438" t="-1938" r="27163" b="65807"/>
          <a:stretch>
            <a:fillRect/>
          </a:stretch>
        </p:blipFill>
        <p:spPr>
          <a:xfrm>
            <a:off x="8341568" y="6940291"/>
            <a:ext cx="1440000" cy="360001"/>
          </a:xfrm>
          <a:prstGeom prst="rect">
            <a:avLst/>
          </a:prstGeom>
        </p:spPr>
      </p:pic>
      <p:sp>
        <p:nvSpPr>
          <p:cNvPr id="12" name="矩形 11"/>
          <p:cNvSpPr/>
          <p:nvPr userDrawn="1"/>
        </p:nvSpPr>
        <p:spPr>
          <a:xfrm flipV="1">
            <a:off x="56515" y="852488"/>
            <a:ext cx="10001885" cy="7969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5492" r:id="rId1"/>
    <p:sldLayoutId id="2147485493" r:id="rId2"/>
    <p:sldLayoutId id="2147485498" r:id="rId3"/>
  </p:sldLayoutIdLst>
  <p:transition advClick="0"/>
  <p:hf hdr="0" ftr="0" dt="0"/>
  <p:txStyles>
    <p:title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itchFamily="18" charset="0"/>
          <a:ea typeface="楷体_GB2312" pitchFamily="49" charset="-122"/>
        </a:defRPr>
      </a:lvl9pPr>
    </p:titleStyle>
    <p:bodyStyle>
      <a:lvl1pPr marL="228600" indent="-228600" algn="l" defTabSz="1006475" rtl="0" eaLnBrk="0" fontAlgn="base" hangingPunct="0">
        <a:spcBef>
          <a:spcPct val="65000"/>
        </a:spcBef>
        <a:spcAft>
          <a:spcPct val="0"/>
        </a:spcAft>
        <a:buClr>
          <a:schemeClr val="bg2"/>
        </a:buClr>
        <a:buFont typeface="Symbol" pitchFamily="18" charset="2"/>
        <a:buChar char="¨"/>
        <a:defRPr>
          <a:solidFill>
            <a:schemeClr val="tx1"/>
          </a:solidFill>
          <a:latin typeface="+mn-lt"/>
          <a:ea typeface="+mn-ea"/>
          <a:cs typeface="+mn-cs"/>
        </a:defRPr>
      </a:lvl1pPr>
      <a:lvl2pPr marL="457200" indent="-228600" algn="l" defTabSz="1006475" rtl="0" eaLnBrk="0" fontAlgn="base" hangingPunct="0">
        <a:spcBef>
          <a:spcPct val="35000"/>
        </a:spcBef>
        <a:spcAft>
          <a:spcPct val="0"/>
        </a:spcAft>
        <a:buClr>
          <a:schemeClr val="tx1"/>
        </a:buClr>
        <a:buFont typeface="Frutiger 55 Roman"/>
        <a:buChar char="–"/>
        <a:defRPr sz="1700">
          <a:solidFill>
            <a:schemeClr val="tx1"/>
          </a:solidFill>
          <a:latin typeface="+mn-lt"/>
          <a:ea typeface="+mn-ea"/>
        </a:defRPr>
      </a:lvl2pPr>
      <a:lvl3pPr marL="685800" indent="-228600" algn="l" defTabSz="1006475" rtl="0" eaLnBrk="0" fontAlgn="base" hangingPunct="0">
        <a:spcBef>
          <a:spcPct val="35000"/>
        </a:spcBef>
        <a:spcAft>
          <a:spcPct val="0"/>
        </a:spcAft>
        <a:buClr>
          <a:schemeClr val="tx1"/>
        </a:buClr>
        <a:buFont typeface="Frutiger 55 Roman"/>
        <a:buChar char="–"/>
        <a:defRPr sz="1700">
          <a:solidFill>
            <a:schemeClr val="tx1"/>
          </a:solidFill>
          <a:latin typeface="+mn-lt"/>
          <a:ea typeface="+mn-ea"/>
        </a:defRPr>
      </a:lvl3pPr>
      <a:lvl4pPr marL="914400" indent="-22860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4pPr>
      <a:lvl5pPr marL="1141413" indent="-227013"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5pPr>
      <a:lvl6pPr marL="1598613" indent="-227013"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6pPr>
      <a:lvl7pPr marL="2055813" indent="-227013"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7pPr>
      <a:lvl8pPr marL="2513013" indent="-227013"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8pPr>
      <a:lvl9pPr marL="2970213" indent="-227013"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9"/>
          <p:cNvSpPr>
            <a:spLocks noGrp="1" noChangeArrowheads="1"/>
          </p:cNvSpPr>
          <p:nvPr>
            <p:ph type="title"/>
          </p:nvPr>
        </p:nvSpPr>
        <p:spPr bwMode="auto">
          <a:xfrm>
            <a:off x="1266032" y="679292"/>
            <a:ext cx="8572341" cy="12573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
        <p:nvSpPr>
          <p:cNvPr id="1034" name="Rectangle 10"/>
          <p:cNvSpPr>
            <a:spLocks noGrp="1" noChangeArrowheads="1"/>
          </p:cNvSpPr>
          <p:nvPr>
            <p:ph type="body" idx="1"/>
          </p:nvPr>
        </p:nvSpPr>
        <p:spPr bwMode="auto">
          <a:xfrm>
            <a:off x="1300957" y="2219484"/>
            <a:ext cx="8549640" cy="45262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01739" name="Rectangle 11"/>
          <p:cNvSpPr>
            <a:spLocks noGrp="1" noChangeArrowheads="1"/>
          </p:cNvSpPr>
          <p:nvPr>
            <p:ph type="dt" sz="half" idx="2"/>
          </p:nvPr>
        </p:nvSpPr>
        <p:spPr bwMode="auto">
          <a:xfrm>
            <a:off x="1005840" y="6957060"/>
            <a:ext cx="2095500" cy="5029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SzTx/>
              <a:buFontTx/>
              <a:buNone/>
              <a:defRPr kumimoji="0" sz="1540">
                <a:ea typeface="宋体" pitchFamily="2" charset="-122"/>
              </a:defRPr>
            </a:lvl1pPr>
          </a:lstStyle>
          <a:p>
            <a:pPr>
              <a:defRPr/>
            </a:pPr>
            <a:endParaRPr lang="zh-CN" altLang="zh-CN">
              <a:solidFill>
                <a:srgbClr val="000000"/>
              </a:solidFill>
              <a:latin typeface="Tahoma" pitchFamily="34" charset="0"/>
            </a:endParaRPr>
          </a:p>
        </p:txBody>
      </p:sp>
      <p:sp>
        <p:nvSpPr>
          <p:cNvPr id="201740" name="Rectangle 12"/>
          <p:cNvSpPr>
            <a:spLocks noGrp="1" noChangeArrowheads="1"/>
          </p:cNvSpPr>
          <p:nvPr>
            <p:ph type="ftr" sz="quarter" idx="3"/>
          </p:nvPr>
        </p:nvSpPr>
        <p:spPr bwMode="auto">
          <a:xfrm>
            <a:off x="3688080" y="7040880"/>
            <a:ext cx="3185160" cy="5029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spcBef>
                <a:spcPct val="0"/>
              </a:spcBef>
              <a:buClrTx/>
              <a:buSzTx/>
              <a:buFontTx/>
              <a:buNone/>
              <a:defRPr kumimoji="0" sz="1540">
                <a:ea typeface="宋体" pitchFamily="2" charset="-122"/>
              </a:defRPr>
            </a:lvl1pPr>
          </a:lstStyle>
          <a:p>
            <a:pPr>
              <a:defRPr/>
            </a:pPr>
            <a:endParaRPr lang="zh-CN" altLang="zh-CN">
              <a:solidFill>
                <a:srgbClr val="000000"/>
              </a:solidFill>
              <a:latin typeface="Tahoma" pitchFamily="34" charset="0"/>
            </a:endParaRPr>
          </a:p>
        </p:txBody>
      </p:sp>
      <p:sp>
        <p:nvSpPr>
          <p:cNvPr id="201741" name="Rectangle 13"/>
          <p:cNvSpPr>
            <a:spLocks noGrp="1" noChangeArrowheads="1"/>
          </p:cNvSpPr>
          <p:nvPr>
            <p:ph type="sldNum" sz="quarter" idx="4"/>
          </p:nvPr>
        </p:nvSpPr>
        <p:spPr bwMode="auto">
          <a:xfrm>
            <a:off x="7465236" y="6365099"/>
            <a:ext cx="2095500" cy="5029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kumimoji="0" sz="1540">
                <a:ea typeface="宋体" pitchFamily="2" charset="-122"/>
              </a:defRPr>
            </a:lvl1pPr>
          </a:lstStyle>
          <a:p>
            <a:pPr>
              <a:defRPr/>
            </a:pPr>
            <a:fld id="{06C14534-F60D-47B7-A146-CAF2CB7D5FAF}" type="slidenum">
              <a:rPr lang="en-US" altLang="zh-CN">
                <a:solidFill>
                  <a:srgbClr val="000000"/>
                </a:solidFill>
                <a:latin typeface="Tahoma" pitchFamily="34" charset="0"/>
              </a:rPr>
              <a:pPr>
                <a:defRPr/>
              </a:pPr>
              <a:t>‹#›</a:t>
            </a:fld>
            <a:endParaRPr lang="en-US" altLang="zh-CN">
              <a:solidFill>
                <a:srgbClr val="000000"/>
              </a:solidFill>
              <a:latin typeface="Tahoma" pitchFamily="34" charset="0"/>
            </a:endParaRPr>
          </a:p>
        </p:txBody>
      </p:sp>
      <p:pic>
        <p:nvPicPr>
          <p:cNvPr id="14" name="Picture 1271" descr="Bank of China2"/>
          <p:cNvPicPr>
            <a:picLocks noChangeAspect="1" noChangeArrowheads="1"/>
          </p:cNvPicPr>
          <p:nvPr userDrawn="1"/>
        </p:nvPicPr>
        <p:blipFill>
          <a:blip r:embed="rId14" cstate="print"/>
          <a:srcRect/>
          <a:stretch>
            <a:fillRect/>
          </a:stretch>
        </p:blipFill>
        <p:spPr bwMode="auto">
          <a:xfrm>
            <a:off x="419100" y="6957060"/>
            <a:ext cx="1417955" cy="403383"/>
          </a:xfrm>
          <a:prstGeom prst="rect">
            <a:avLst/>
          </a:prstGeom>
          <a:noFill/>
          <a:ln w="9525">
            <a:noFill/>
            <a:miter lim="800000"/>
            <a:headEnd/>
            <a:tailEnd/>
          </a:ln>
        </p:spPr>
      </p:pic>
    </p:spTree>
    <p:extLst>
      <p:ext uri="{BB962C8B-B14F-4D97-AF65-F5344CB8AC3E}">
        <p14:creationId xmlns:p14="http://schemas.microsoft.com/office/powerpoint/2010/main" val="3233663918"/>
      </p:ext>
    </p:extLst>
  </p:cSld>
  <p:clrMap bg1="lt1" tx1="dk1" bg2="lt2" tx2="dk2" accent1="accent1" accent2="accent2" accent3="accent3" accent4="accent4" accent5="accent5" accent6="accent6" hlink="hlink" folHlink="folHlink"/>
  <p:sldLayoutIdLst>
    <p:sldLayoutId id="2147485500" r:id="rId1"/>
    <p:sldLayoutId id="2147485501" r:id="rId2"/>
    <p:sldLayoutId id="2147485502" r:id="rId3"/>
    <p:sldLayoutId id="2147485503" r:id="rId4"/>
    <p:sldLayoutId id="2147485504" r:id="rId5"/>
    <p:sldLayoutId id="2147485505" r:id="rId6"/>
    <p:sldLayoutId id="2147485506" r:id="rId7"/>
    <p:sldLayoutId id="2147485507" r:id="rId8"/>
    <p:sldLayoutId id="2147485508" r:id="rId9"/>
    <p:sldLayoutId id="2147485509" r:id="rId10"/>
    <p:sldLayoutId id="2147485510" r:id="rId11"/>
    <p:sldLayoutId id="2147485511" r:id="rId12"/>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4840">
          <a:solidFill>
            <a:schemeClr val="tx2"/>
          </a:solidFill>
          <a:latin typeface="+mj-lt"/>
          <a:ea typeface="+mj-ea"/>
          <a:cs typeface="+mj-cs"/>
        </a:defRPr>
      </a:lvl1pPr>
      <a:lvl2pPr algn="l" rtl="0" eaLnBrk="0" fontAlgn="base" hangingPunct="0">
        <a:spcBef>
          <a:spcPct val="0"/>
        </a:spcBef>
        <a:spcAft>
          <a:spcPct val="0"/>
        </a:spcAft>
        <a:defRPr kumimoji="1" sz="4840">
          <a:solidFill>
            <a:schemeClr val="tx2"/>
          </a:solidFill>
          <a:latin typeface="Tahoma" pitchFamily="34" charset="0"/>
          <a:ea typeface="宋体" pitchFamily="2" charset="-122"/>
        </a:defRPr>
      </a:lvl2pPr>
      <a:lvl3pPr algn="l" rtl="0" eaLnBrk="0" fontAlgn="base" hangingPunct="0">
        <a:spcBef>
          <a:spcPct val="0"/>
        </a:spcBef>
        <a:spcAft>
          <a:spcPct val="0"/>
        </a:spcAft>
        <a:defRPr kumimoji="1" sz="4840">
          <a:solidFill>
            <a:schemeClr val="tx2"/>
          </a:solidFill>
          <a:latin typeface="Tahoma" pitchFamily="34" charset="0"/>
          <a:ea typeface="宋体" pitchFamily="2" charset="-122"/>
        </a:defRPr>
      </a:lvl3pPr>
      <a:lvl4pPr algn="l" rtl="0" eaLnBrk="0" fontAlgn="base" hangingPunct="0">
        <a:spcBef>
          <a:spcPct val="0"/>
        </a:spcBef>
        <a:spcAft>
          <a:spcPct val="0"/>
        </a:spcAft>
        <a:defRPr kumimoji="1" sz="4840">
          <a:solidFill>
            <a:schemeClr val="tx2"/>
          </a:solidFill>
          <a:latin typeface="Tahoma" pitchFamily="34" charset="0"/>
          <a:ea typeface="宋体" pitchFamily="2" charset="-122"/>
        </a:defRPr>
      </a:lvl4pPr>
      <a:lvl5pPr algn="l" rtl="0" eaLnBrk="0" fontAlgn="base" hangingPunct="0">
        <a:spcBef>
          <a:spcPct val="0"/>
        </a:spcBef>
        <a:spcAft>
          <a:spcPct val="0"/>
        </a:spcAft>
        <a:defRPr kumimoji="1" sz="4840">
          <a:solidFill>
            <a:schemeClr val="tx2"/>
          </a:solidFill>
          <a:latin typeface="Tahoma" pitchFamily="34" charset="0"/>
          <a:ea typeface="宋体" pitchFamily="2" charset="-122"/>
        </a:defRPr>
      </a:lvl5pPr>
      <a:lvl6pPr marL="502920" algn="l" rtl="0" fontAlgn="base">
        <a:spcBef>
          <a:spcPct val="0"/>
        </a:spcBef>
        <a:spcAft>
          <a:spcPct val="0"/>
        </a:spcAft>
        <a:defRPr kumimoji="1" sz="4840">
          <a:solidFill>
            <a:schemeClr val="tx2"/>
          </a:solidFill>
          <a:latin typeface="Tahoma" pitchFamily="34" charset="0"/>
          <a:ea typeface="宋体" pitchFamily="2" charset="-122"/>
        </a:defRPr>
      </a:lvl6pPr>
      <a:lvl7pPr marL="1005840" algn="l" rtl="0" fontAlgn="base">
        <a:spcBef>
          <a:spcPct val="0"/>
        </a:spcBef>
        <a:spcAft>
          <a:spcPct val="0"/>
        </a:spcAft>
        <a:defRPr kumimoji="1" sz="4840">
          <a:solidFill>
            <a:schemeClr val="tx2"/>
          </a:solidFill>
          <a:latin typeface="Tahoma" pitchFamily="34" charset="0"/>
          <a:ea typeface="宋体" pitchFamily="2" charset="-122"/>
        </a:defRPr>
      </a:lvl7pPr>
      <a:lvl8pPr marL="1508760" algn="l" rtl="0" fontAlgn="base">
        <a:spcBef>
          <a:spcPct val="0"/>
        </a:spcBef>
        <a:spcAft>
          <a:spcPct val="0"/>
        </a:spcAft>
        <a:defRPr kumimoji="1" sz="4840">
          <a:solidFill>
            <a:schemeClr val="tx2"/>
          </a:solidFill>
          <a:latin typeface="Tahoma" pitchFamily="34" charset="0"/>
          <a:ea typeface="宋体" pitchFamily="2" charset="-122"/>
        </a:defRPr>
      </a:lvl8pPr>
      <a:lvl9pPr marL="2011680" algn="l" rtl="0" fontAlgn="base">
        <a:spcBef>
          <a:spcPct val="0"/>
        </a:spcBef>
        <a:spcAft>
          <a:spcPct val="0"/>
        </a:spcAft>
        <a:defRPr kumimoji="1" sz="4840">
          <a:solidFill>
            <a:schemeClr val="tx2"/>
          </a:solidFill>
          <a:latin typeface="Tahoma" pitchFamily="34" charset="0"/>
          <a:ea typeface="宋体" pitchFamily="2" charset="-122"/>
        </a:defRPr>
      </a:lvl9pPr>
    </p:titleStyle>
    <p:bodyStyle>
      <a:lvl1pPr marL="377190" indent="-377190" algn="l" rtl="0" eaLnBrk="0" fontAlgn="base" hangingPunct="0">
        <a:spcBef>
          <a:spcPct val="20000"/>
        </a:spcBef>
        <a:spcAft>
          <a:spcPct val="0"/>
        </a:spcAft>
        <a:buClr>
          <a:schemeClr val="folHlink"/>
        </a:buClr>
        <a:buSzPct val="60000"/>
        <a:buFont typeface="Wingdings" pitchFamily="2" charset="2"/>
        <a:buChar char="n"/>
        <a:defRPr kumimoji="1" sz="3520">
          <a:solidFill>
            <a:schemeClr val="tx1"/>
          </a:solidFill>
          <a:latin typeface="+mn-lt"/>
          <a:ea typeface="+mn-ea"/>
          <a:cs typeface="+mn-cs"/>
        </a:defRPr>
      </a:lvl1pPr>
      <a:lvl2pPr marL="817245" indent="-314325" algn="l" rtl="0" eaLnBrk="0" fontAlgn="base" hangingPunct="0">
        <a:spcBef>
          <a:spcPct val="20000"/>
        </a:spcBef>
        <a:spcAft>
          <a:spcPct val="0"/>
        </a:spcAft>
        <a:buClr>
          <a:schemeClr val="hlink"/>
        </a:buClr>
        <a:buSzPct val="55000"/>
        <a:buFont typeface="Wingdings" pitchFamily="2" charset="2"/>
        <a:buChar char="n"/>
        <a:defRPr kumimoji="1" sz="3080">
          <a:solidFill>
            <a:schemeClr val="tx1"/>
          </a:solidFill>
          <a:latin typeface="+mn-lt"/>
          <a:ea typeface="+mn-ea"/>
        </a:defRPr>
      </a:lvl2pPr>
      <a:lvl3pPr marL="1257300" indent="-251460" algn="l" rtl="0" eaLnBrk="0" fontAlgn="base" hangingPunct="0">
        <a:spcBef>
          <a:spcPct val="20000"/>
        </a:spcBef>
        <a:spcAft>
          <a:spcPct val="0"/>
        </a:spcAft>
        <a:buClr>
          <a:schemeClr val="folHlink"/>
        </a:buClr>
        <a:buSzPct val="50000"/>
        <a:buFont typeface="Wingdings" pitchFamily="2" charset="2"/>
        <a:buChar char="n"/>
        <a:defRPr kumimoji="1" sz="2640">
          <a:solidFill>
            <a:schemeClr val="tx1"/>
          </a:solidFill>
          <a:latin typeface="+mn-lt"/>
          <a:ea typeface="+mn-ea"/>
        </a:defRPr>
      </a:lvl3pPr>
      <a:lvl4pPr marL="1760220" indent="-251460" algn="l" rtl="0" eaLnBrk="0" fontAlgn="base" hangingPunct="0">
        <a:spcBef>
          <a:spcPct val="20000"/>
        </a:spcBef>
        <a:spcAft>
          <a:spcPct val="0"/>
        </a:spcAft>
        <a:buClr>
          <a:schemeClr val="accent2"/>
        </a:buClr>
        <a:buSzPct val="55000"/>
        <a:buFont typeface="Wingdings" pitchFamily="2" charset="2"/>
        <a:buChar char="n"/>
        <a:defRPr kumimoji="1" sz="2200">
          <a:solidFill>
            <a:schemeClr val="tx1"/>
          </a:solidFill>
          <a:latin typeface="+mn-lt"/>
          <a:ea typeface="+mn-ea"/>
        </a:defRPr>
      </a:lvl4pPr>
      <a:lvl5pPr marL="2263140" indent="-251460" algn="l" rtl="0" eaLnBrk="0" fontAlgn="base" hangingPunct="0">
        <a:spcBef>
          <a:spcPct val="20000"/>
        </a:spcBef>
        <a:spcAft>
          <a:spcPct val="0"/>
        </a:spcAft>
        <a:buClr>
          <a:schemeClr val="accent1"/>
        </a:buClr>
        <a:buSzPct val="50000"/>
        <a:buFont typeface="Wingdings" pitchFamily="2" charset="2"/>
        <a:buChar char="n"/>
        <a:defRPr kumimoji="1" sz="2200">
          <a:solidFill>
            <a:schemeClr val="tx1"/>
          </a:solidFill>
          <a:latin typeface="+mn-lt"/>
          <a:ea typeface="+mn-ea"/>
        </a:defRPr>
      </a:lvl5pPr>
      <a:lvl6pPr marL="2766060" indent="-251460" algn="l" rtl="0" fontAlgn="base">
        <a:spcBef>
          <a:spcPct val="20000"/>
        </a:spcBef>
        <a:spcAft>
          <a:spcPct val="0"/>
        </a:spcAft>
        <a:buClr>
          <a:schemeClr val="accent1"/>
        </a:buClr>
        <a:buSzPct val="50000"/>
        <a:buFont typeface="Wingdings" pitchFamily="2" charset="2"/>
        <a:buChar char="n"/>
        <a:defRPr kumimoji="1" sz="2200">
          <a:solidFill>
            <a:schemeClr val="tx1"/>
          </a:solidFill>
          <a:latin typeface="+mn-lt"/>
          <a:ea typeface="+mn-ea"/>
        </a:defRPr>
      </a:lvl6pPr>
      <a:lvl7pPr marL="3268980" indent="-251460" algn="l" rtl="0" fontAlgn="base">
        <a:spcBef>
          <a:spcPct val="20000"/>
        </a:spcBef>
        <a:spcAft>
          <a:spcPct val="0"/>
        </a:spcAft>
        <a:buClr>
          <a:schemeClr val="accent1"/>
        </a:buClr>
        <a:buSzPct val="50000"/>
        <a:buFont typeface="Wingdings" pitchFamily="2" charset="2"/>
        <a:buChar char="n"/>
        <a:defRPr kumimoji="1" sz="2200">
          <a:solidFill>
            <a:schemeClr val="tx1"/>
          </a:solidFill>
          <a:latin typeface="+mn-lt"/>
          <a:ea typeface="+mn-ea"/>
        </a:defRPr>
      </a:lvl7pPr>
      <a:lvl8pPr marL="3771900" indent="-251460" algn="l" rtl="0" fontAlgn="base">
        <a:spcBef>
          <a:spcPct val="20000"/>
        </a:spcBef>
        <a:spcAft>
          <a:spcPct val="0"/>
        </a:spcAft>
        <a:buClr>
          <a:schemeClr val="accent1"/>
        </a:buClr>
        <a:buSzPct val="50000"/>
        <a:buFont typeface="Wingdings" pitchFamily="2" charset="2"/>
        <a:buChar char="n"/>
        <a:defRPr kumimoji="1" sz="2200">
          <a:solidFill>
            <a:schemeClr val="tx1"/>
          </a:solidFill>
          <a:latin typeface="+mn-lt"/>
          <a:ea typeface="+mn-ea"/>
        </a:defRPr>
      </a:lvl8pPr>
      <a:lvl9pPr marL="4274820" indent="-251460" algn="l" rtl="0" fontAlgn="base">
        <a:spcBef>
          <a:spcPct val="20000"/>
        </a:spcBef>
        <a:spcAft>
          <a:spcPct val="0"/>
        </a:spcAft>
        <a:buClr>
          <a:schemeClr val="accent1"/>
        </a:buClr>
        <a:buSzPct val="50000"/>
        <a:buFont typeface="Wingdings" pitchFamily="2" charset="2"/>
        <a:buChar char="n"/>
        <a:defRPr kumimoji="1" sz="2200">
          <a:solidFill>
            <a:schemeClr val="tx1"/>
          </a:solidFill>
          <a:latin typeface="+mn-lt"/>
          <a:ea typeface="+mn-ea"/>
        </a:defRPr>
      </a:lvl9pPr>
    </p:bodyStyle>
    <p:otherStyle>
      <a:defPPr>
        <a:defRPr lang="zh-CN"/>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3" Type="http://schemas.openxmlformats.org/officeDocument/2006/relationships/diagramLayout" Target="../diagrams/layout74.xml"/><Relationship Id="rId2" Type="http://schemas.openxmlformats.org/officeDocument/2006/relationships/diagramData" Target="../diagrams/data74.xml"/><Relationship Id="rId1" Type="http://schemas.openxmlformats.org/officeDocument/2006/relationships/slideLayout" Target="../slideLayouts/slideLayout3.xml"/><Relationship Id="rId6" Type="http://schemas.microsoft.com/office/2007/relationships/diagramDrawing" Target="../diagrams/drawing74.xml"/><Relationship Id="rId5" Type="http://schemas.openxmlformats.org/officeDocument/2006/relationships/diagramColors" Target="../diagrams/colors74.xml"/><Relationship Id="rId4" Type="http://schemas.openxmlformats.org/officeDocument/2006/relationships/diagramQuickStyle" Target="../diagrams/quickStyle74.xml"/></Relationships>
</file>

<file path=ppt/slides/_rels/slide102.xml.rels><?xml version="1.0" encoding="UTF-8" standalone="yes"?>
<Relationships xmlns="http://schemas.openxmlformats.org/package/2006/relationships"><Relationship Id="rId3" Type="http://schemas.openxmlformats.org/officeDocument/2006/relationships/diagramLayout" Target="../diagrams/layout75.xml"/><Relationship Id="rId2" Type="http://schemas.openxmlformats.org/officeDocument/2006/relationships/diagramData" Target="../diagrams/data75.xml"/><Relationship Id="rId1" Type="http://schemas.openxmlformats.org/officeDocument/2006/relationships/slideLayout" Target="../slideLayouts/slideLayout3.xml"/><Relationship Id="rId6" Type="http://schemas.microsoft.com/office/2007/relationships/diagramDrawing" Target="../diagrams/drawing75.xml"/><Relationship Id="rId5" Type="http://schemas.openxmlformats.org/officeDocument/2006/relationships/diagramColors" Target="../diagrams/colors75.xml"/><Relationship Id="rId4" Type="http://schemas.openxmlformats.org/officeDocument/2006/relationships/diagramQuickStyle" Target="../diagrams/quickStyle75.xml"/></Relationships>
</file>

<file path=ppt/slides/_rels/slide10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3" Type="http://schemas.openxmlformats.org/officeDocument/2006/relationships/diagramLayout" Target="../diagrams/layout76.xml"/><Relationship Id="rId2" Type="http://schemas.openxmlformats.org/officeDocument/2006/relationships/diagramData" Target="../diagrams/data76.xml"/><Relationship Id="rId1" Type="http://schemas.openxmlformats.org/officeDocument/2006/relationships/slideLayout" Target="../slideLayouts/slideLayout3.xml"/><Relationship Id="rId6" Type="http://schemas.microsoft.com/office/2007/relationships/diagramDrawing" Target="../diagrams/drawing76.xml"/><Relationship Id="rId5" Type="http://schemas.openxmlformats.org/officeDocument/2006/relationships/diagramColors" Target="../diagrams/colors76.xml"/><Relationship Id="rId4" Type="http://schemas.openxmlformats.org/officeDocument/2006/relationships/diagramQuickStyle" Target="../diagrams/quickStyle76.xml"/></Relationships>
</file>

<file path=ppt/slides/_rels/slide10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3" Type="http://schemas.openxmlformats.org/officeDocument/2006/relationships/diagramLayout" Target="../diagrams/layout77.xml"/><Relationship Id="rId2" Type="http://schemas.openxmlformats.org/officeDocument/2006/relationships/diagramData" Target="../diagrams/data77.xml"/><Relationship Id="rId1" Type="http://schemas.openxmlformats.org/officeDocument/2006/relationships/slideLayout" Target="../slideLayouts/slideLayout3.xml"/><Relationship Id="rId6" Type="http://schemas.microsoft.com/office/2007/relationships/diagramDrawing" Target="../diagrams/drawing77.xml"/><Relationship Id="rId5" Type="http://schemas.openxmlformats.org/officeDocument/2006/relationships/diagramColors" Target="../diagrams/colors77.xml"/><Relationship Id="rId4" Type="http://schemas.openxmlformats.org/officeDocument/2006/relationships/diagramQuickStyle" Target="../diagrams/quickStyle77.xml"/></Relationships>
</file>

<file path=ppt/slides/_rels/slide10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3" Type="http://schemas.openxmlformats.org/officeDocument/2006/relationships/diagramLayout" Target="../diagrams/layout78.xml"/><Relationship Id="rId2" Type="http://schemas.openxmlformats.org/officeDocument/2006/relationships/diagramData" Target="../diagrams/data78.xml"/><Relationship Id="rId1" Type="http://schemas.openxmlformats.org/officeDocument/2006/relationships/slideLayout" Target="../slideLayouts/slideLayout3.xml"/><Relationship Id="rId6" Type="http://schemas.microsoft.com/office/2007/relationships/diagramDrawing" Target="../diagrams/drawing78.xml"/><Relationship Id="rId5" Type="http://schemas.openxmlformats.org/officeDocument/2006/relationships/diagramColors" Target="../diagrams/colors78.xml"/><Relationship Id="rId4" Type="http://schemas.openxmlformats.org/officeDocument/2006/relationships/diagramQuickStyle" Target="../diagrams/quickStyle78.xml"/></Relationships>
</file>

<file path=ppt/slides/_rels/slide10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3.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3.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3.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3.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3.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3.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3.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3.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3.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3.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3.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3.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3.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3.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3.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28.xml"/><Relationship Id="rId7" Type="http://schemas.microsoft.com/office/2007/relationships/diagramDrawing" Target="../diagrams/drawing28.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28.xml"/><Relationship Id="rId5" Type="http://schemas.openxmlformats.org/officeDocument/2006/relationships/diagramQuickStyle" Target="../diagrams/quickStyle28.xml"/><Relationship Id="rId4" Type="http://schemas.openxmlformats.org/officeDocument/2006/relationships/diagramLayout" Target="../diagrams/layout28.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3.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3.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4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3.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3.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3.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3.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3.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3.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3.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5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3.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3.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40.xml"/><Relationship Id="rId2" Type="http://schemas.openxmlformats.org/officeDocument/2006/relationships/diagramData" Target="../diagrams/data40.xml"/><Relationship Id="rId1" Type="http://schemas.openxmlformats.org/officeDocument/2006/relationships/slideLayout" Target="../slideLayouts/slideLayout3.xml"/><Relationship Id="rId6" Type="http://schemas.microsoft.com/office/2007/relationships/diagramDrawing" Target="../diagrams/drawing40.xml"/><Relationship Id="rId5" Type="http://schemas.openxmlformats.org/officeDocument/2006/relationships/diagramColors" Target="../diagrams/colors40.xml"/><Relationship Id="rId4" Type="http://schemas.openxmlformats.org/officeDocument/2006/relationships/diagramQuickStyle" Target="../diagrams/quickStyle40.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41.xml"/><Relationship Id="rId2" Type="http://schemas.openxmlformats.org/officeDocument/2006/relationships/diagramData" Target="../diagrams/data41.xml"/><Relationship Id="rId1" Type="http://schemas.openxmlformats.org/officeDocument/2006/relationships/slideLayout" Target="../slideLayouts/slideLayout3.xml"/><Relationship Id="rId6" Type="http://schemas.microsoft.com/office/2007/relationships/diagramDrawing" Target="../diagrams/drawing41.xml"/><Relationship Id="rId5" Type="http://schemas.openxmlformats.org/officeDocument/2006/relationships/diagramColors" Target="../diagrams/colors41.xml"/><Relationship Id="rId4" Type="http://schemas.openxmlformats.org/officeDocument/2006/relationships/diagramQuickStyle" Target="../diagrams/quickStyle41.xml"/></Relationships>
</file>

<file path=ppt/slides/_rels/slide5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42.xml"/><Relationship Id="rId2" Type="http://schemas.openxmlformats.org/officeDocument/2006/relationships/diagramData" Target="../diagrams/data42.xml"/><Relationship Id="rId1" Type="http://schemas.openxmlformats.org/officeDocument/2006/relationships/slideLayout" Target="../slideLayouts/slideLayout3.xml"/><Relationship Id="rId6" Type="http://schemas.microsoft.com/office/2007/relationships/diagramDrawing" Target="../diagrams/drawing42.xml"/><Relationship Id="rId5" Type="http://schemas.openxmlformats.org/officeDocument/2006/relationships/diagramColors" Target="../diagrams/colors42.xml"/><Relationship Id="rId4" Type="http://schemas.openxmlformats.org/officeDocument/2006/relationships/diagramQuickStyle" Target="../diagrams/quickStyle42.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43.xml"/><Relationship Id="rId2" Type="http://schemas.openxmlformats.org/officeDocument/2006/relationships/diagramData" Target="../diagrams/data43.xml"/><Relationship Id="rId1" Type="http://schemas.openxmlformats.org/officeDocument/2006/relationships/slideLayout" Target="../slideLayouts/slideLayout3.xml"/><Relationship Id="rId6" Type="http://schemas.microsoft.com/office/2007/relationships/diagramDrawing" Target="../diagrams/drawing43.xml"/><Relationship Id="rId5" Type="http://schemas.openxmlformats.org/officeDocument/2006/relationships/diagramColors" Target="../diagrams/colors43.xml"/><Relationship Id="rId4" Type="http://schemas.openxmlformats.org/officeDocument/2006/relationships/diagramQuickStyle" Target="../diagrams/quickStyle4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44.xml"/><Relationship Id="rId2" Type="http://schemas.openxmlformats.org/officeDocument/2006/relationships/diagramData" Target="../diagrams/data44.xml"/><Relationship Id="rId1" Type="http://schemas.openxmlformats.org/officeDocument/2006/relationships/slideLayout" Target="../slideLayouts/slideLayout3.xml"/><Relationship Id="rId6" Type="http://schemas.microsoft.com/office/2007/relationships/diagramDrawing" Target="../diagrams/drawing44.xml"/><Relationship Id="rId5" Type="http://schemas.openxmlformats.org/officeDocument/2006/relationships/diagramColors" Target="../diagrams/colors44.xml"/><Relationship Id="rId4" Type="http://schemas.openxmlformats.org/officeDocument/2006/relationships/diagramQuickStyle" Target="../diagrams/quickStyle44.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45.xml"/><Relationship Id="rId2" Type="http://schemas.openxmlformats.org/officeDocument/2006/relationships/diagramData" Target="../diagrams/data45.xml"/><Relationship Id="rId1" Type="http://schemas.openxmlformats.org/officeDocument/2006/relationships/slideLayout" Target="../slideLayouts/slideLayout3.xml"/><Relationship Id="rId6" Type="http://schemas.microsoft.com/office/2007/relationships/diagramDrawing" Target="../diagrams/drawing45.xml"/><Relationship Id="rId5" Type="http://schemas.openxmlformats.org/officeDocument/2006/relationships/diagramColors" Target="../diagrams/colors45.xml"/><Relationship Id="rId4" Type="http://schemas.openxmlformats.org/officeDocument/2006/relationships/diagramQuickStyle" Target="../diagrams/quickStyle45.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46.xml"/><Relationship Id="rId2" Type="http://schemas.openxmlformats.org/officeDocument/2006/relationships/diagramData" Target="../diagrams/data46.xml"/><Relationship Id="rId1" Type="http://schemas.openxmlformats.org/officeDocument/2006/relationships/slideLayout" Target="../slideLayouts/slideLayout3.xml"/><Relationship Id="rId6" Type="http://schemas.microsoft.com/office/2007/relationships/diagramDrawing" Target="../diagrams/drawing46.xml"/><Relationship Id="rId5" Type="http://schemas.openxmlformats.org/officeDocument/2006/relationships/diagramColors" Target="../diagrams/colors46.xml"/><Relationship Id="rId4" Type="http://schemas.openxmlformats.org/officeDocument/2006/relationships/diagramQuickStyle" Target="../diagrams/quickStyle46.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47.xml"/><Relationship Id="rId2" Type="http://schemas.openxmlformats.org/officeDocument/2006/relationships/diagramData" Target="../diagrams/data47.xml"/><Relationship Id="rId1" Type="http://schemas.openxmlformats.org/officeDocument/2006/relationships/slideLayout" Target="../slideLayouts/slideLayout3.xml"/><Relationship Id="rId6" Type="http://schemas.microsoft.com/office/2007/relationships/diagramDrawing" Target="../diagrams/drawing47.xml"/><Relationship Id="rId5" Type="http://schemas.openxmlformats.org/officeDocument/2006/relationships/diagramColors" Target="../diagrams/colors47.xml"/><Relationship Id="rId4" Type="http://schemas.openxmlformats.org/officeDocument/2006/relationships/diagramQuickStyle" Target="../diagrams/quickStyle47.xml"/></Relationships>
</file>

<file path=ppt/slides/_rels/slide6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3" Type="http://schemas.openxmlformats.org/officeDocument/2006/relationships/diagramLayout" Target="../diagrams/layout48.xml"/><Relationship Id="rId2" Type="http://schemas.openxmlformats.org/officeDocument/2006/relationships/diagramData" Target="../diagrams/data48.xml"/><Relationship Id="rId1" Type="http://schemas.openxmlformats.org/officeDocument/2006/relationships/slideLayout" Target="../slideLayouts/slideLayout3.xml"/><Relationship Id="rId6" Type="http://schemas.microsoft.com/office/2007/relationships/diagramDrawing" Target="../diagrams/drawing48.xml"/><Relationship Id="rId5" Type="http://schemas.openxmlformats.org/officeDocument/2006/relationships/diagramColors" Target="../diagrams/colors48.xml"/><Relationship Id="rId4" Type="http://schemas.openxmlformats.org/officeDocument/2006/relationships/diagramQuickStyle" Target="../diagrams/quickStyle48.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49.xml"/><Relationship Id="rId2" Type="http://schemas.openxmlformats.org/officeDocument/2006/relationships/diagramData" Target="../diagrams/data49.xml"/><Relationship Id="rId1" Type="http://schemas.openxmlformats.org/officeDocument/2006/relationships/slideLayout" Target="../slideLayouts/slideLayout3.xml"/><Relationship Id="rId6" Type="http://schemas.microsoft.com/office/2007/relationships/diagramDrawing" Target="../diagrams/drawing49.xml"/><Relationship Id="rId5" Type="http://schemas.openxmlformats.org/officeDocument/2006/relationships/diagramColors" Target="../diagrams/colors49.xml"/><Relationship Id="rId4" Type="http://schemas.openxmlformats.org/officeDocument/2006/relationships/diagramQuickStyle" Target="../diagrams/quickStyle49.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50.xml"/><Relationship Id="rId2" Type="http://schemas.openxmlformats.org/officeDocument/2006/relationships/diagramData" Target="../diagrams/data50.xml"/><Relationship Id="rId1" Type="http://schemas.openxmlformats.org/officeDocument/2006/relationships/slideLayout" Target="../slideLayouts/slideLayout3.xml"/><Relationship Id="rId6" Type="http://schemas.microsoft.com/office/2007/relationships/diagramDrawing" Target="../diagrams/drawing50.xml"/><Relationship Id="rId5" Type="http://schemas.openxmlformats.org/officeDocument/2006/relationships/diagramColors" Target="../diagrams/colors50.xml"/><Relationship Id="rId4" Type="http://schemas.openxmlformats.org/officeDocument/2006/relationships/diagramQuickStyle" Target="../diagrams/quickStyle50.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51.xml"/><Relationship Id="rId2" Type="http://schemas.openxmlformats.org/officeDocument/2006/relationships/diagramData" Target="../diagrams/data51.xml"/><Relationship Id="rId1" Type="http://schemas.openxmlformats.org/officeDocument/2006/relationships/slideLayout" Target="../slideLayouts/slideLayout3.xml"/><Relationship Id="rId6" Type="http://schemas.microsoft.com/office/2007/relationships/diagramDrawing" Target="../diagrams/drawing51.xml"/><Relationship Id="rId5" Type="http://schemas.openxmlformats.org/officeDocument/2006/relationships/diagramColors" Target="../diagrams/colors51.xml"/><Relationship Id="rId4" Type="http://schemas.openxmlformats.org/officeDocument/2006/relationships/diagramQuickStyle" Target="../diagrams/quickStyle5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52.xml"/><Relationship Id="rId2" Type="http://schemas.openxmlformats.org/officeDocument/2006/relationships/diagramData" Target="../diagrams/data52.xml"/><Relationship Id="rId1" Type="http://schemas.openxmlformats.org/officeDocument/2006/relationships/slideLayout" Target="../slideLayouts/slideLayout3.xml"/><Relationship Id="rId6" Type="http://schemas.microsoft.com/office/2007/relationships/diagramDrawing" Target="../diagrams/drawing52.xml"/><Relationship Id="rId5" Type="http://schemas.openxmlformats.org/officeDocument/2006/relationships/diagramColors" Target="../diagrams/colors52.xml"/><Relationship Id="rId4" Type="http://schemas.openxmlformats.org/officeDocument/2006/relationships/diagramQuickStyle" Target="../diagrams/quickStyle52.xml"/></Relationships>
</file>

<file path=ppt/slides/_rels/slide7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53.xml"/><Relationship Id="rId2" Type="http://schemas.openxmlformats.org/officeDocument/2006/relationships/diagramData" Target="../diagrams/data53.xml"/><Relationship Id="rId1" Type="http://schemas.openxmlformats.org/officeDocument/2006/relationships/slideLayout" Target="../slideLayouts/slideLayout3.xml"/><Relationship Id="rId6" Type="http://schemas.microsoft.com/office/2007/relationships/diagramDrawing" Target="../diagrams/drawing53.xml"/><Relationship Id="rId5" Type="http://schemas.openxmlformats.org/officeDocument/2006/relationships/diagramColors" Target="../diagrams/colors53.xml"/><Relationship Id="rId4" Type="http://schemas.openxmlformats.org/officeDocument/2006/relationships/diagramQuickStyle" Target="../diagrams/quickStyle53.xml"/></Relationships>
</file>

<file path=ppt/slides/_rels/slide73.xml.rels><?xml version="1.0" encoding="UTF-8" standalone="yes"?>
<Relationships xmlns="http://schemas.openxmlformats.org/package/2006/relationships"><Relationship Id="rId3" Type="http://schemas.openxmlformats.org/officeDocument/2006/relationships/diagramLayout" Target="../diagrams/layout54.xml"/><Relationship Id="rId2" Type="http://schemas.openxmlformats.org/officeDocument/2006/relationships/diagramData" Target="../diagrams/data54.xml"/><Relationship Id="rId1" Type="http://schemas.openxmlformats.org/officeDocument/2006/relationships/slideLayout" Target="../slideLayouts/slideLayout3.xml"/><Relationship Id="rId6" Type="http://schemas.microsoft.com/office/2007/relationships/diagramDrawing" Target="../diagrams/drawing54.xml"/><Relationship Id="rId5" Type="http://schemas.openxmlformats.org/officeDocument/2006/relationships/diagramColors" Target="../diagrams/colors54.xml"/><Relationship Id="rId4" Type="http://schemas.openxmlformats.org/officeDocument/2006/relationships/diagramQuickStyle" Target="../diagrams/quickStyle54.xml"/></Relationships>
</file>

<file path=ppt/slides/_rels/slide74.xml.rels><?xml version="1.0" encoding="UTF-8" standalone="yes"?>
<Relationships xmlns="http://schemas.openxmlformats.org/package/2006/relationships"><Relationship Id="rId3" Type="http://schemas.openxmlformats.org/officeDocument/2006/relationships/diagramLayout" Target="../diagrams/layout55.xml"/><Relationship Id="rId2" Type="http://schemas.openxmlformats.org/officeDocument/2006/relationships/diagramData" Target="../diagrams/data55.xml"/><Relationship Id="rId1" Type="http://schemas.openxmlformats.org/officeDocument/2006/relationships/slideLayout" Target="../slideLayouts/slideLayout3.xml"/><Relationship Id="rId6" Type="http://schemas.microsoft.com/office/2007/relationships/diagramDrawing" Target="../diagrams/drawing55.xml"/><Relationship Id="rId5" Type="http://schemas.openxmlformats.org/officeDocument/2006/relationships/diagramColors" Target="../diagrams/colors55.xml"/><Relationship Id="rId4" Type="http://schemas.openxmlformats.org/officeDocument/2006/relationships/diagramQuickStyle" Target="../diagrams/quickStyle55.xml"/></Relationships>
</file>

<file path=ppt/slides/_rels/slide7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3" Type="http://schemas.openxmlformats.org/officeDocument/2006/relationships/diagramLayout" Target="../diagrams/layout56.xml"/><Relationship Id="rId2" Type="http://schemas.openxmlformats.org/officeDocument/2006/relationships/diagramData" Target="../diagrams/data56.xml"/><Relationship Id="rId1" Type="http://schemas.openxmlformats.org/officeDocument/2006/relationships/slideLayout" Target="../slideLayouts/slideLayout3.xml"/><Relationship Id="rId6" Type="http://schemas.microsoft.com/office/2007/relationships/diagramDrawing" Target="../diagrams/drawing56.xml"/><Relationship Id="rId5" Type="http://schemas.openxmlformats.org/officeDocument/2006/relationships/diagramColors" Target="../diagrams/colors56.xml"/><Relationship Id="rId4" Type="http://schemas.openxmlformats.org/officeDocument/2006/relationships/diagramQuickStyle" Target="../diagrams/quickStyle56.xml"/></Relationships>
</file>

<file path=ppt/slides/_rels/slide77.xml.rels><?xml version="1.0" encoding="UTF-8" standalone="yes"?>
<Relationships xmlns="http://schemas.openxmlformats.org/package/2006/relationships"><Relationship Id="rId3" Type="http://schemas.openxmlformats.org/officeDocument/2006/relationships/diagramLayout" Target="../diagrams/layout57.xml"/><Relationship Id="rId2" Type="http://schemas.openxmlformats.org/officeDocument/2006/relationships/diagramData" Target="../diagrams/data57.xml"/><Relationship Id="rId1" Type="http://schemas.openxmlformats.org/officeDocument/2006/relationships/slideLayout" Target="../slideLayouts/slideLayout3.xml"/><Relationship Id="rId6" Type="http://schemas.microsoft.com/office/2007/relationships/diagramDrawing" Target="../diagrams/drawing57.xml"/><Relationship Id="rId5" Type="http://schemas.openxmlformats.org/officeDocument/2006/relationships/diagramColors" Target="../diagrams/colors57.xml"/><Relationship Id="rId4" Type="http://schemas.openxmlformats.org/officeDocument/2006/relationships/diagramQuickStyle" Target="../diagrams/quickStyle57.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58.xml"/><Relationship Id="rId2" Type="http://schemas.openxmlformats.org/officeDocument/2006/relationships/diagramData" Target="../diagrams/data58.xml"/><Relationship Id="rId1" Type="http://schemas.openxmlformats.org/officeDocument/2006/relationships/slideLayout" Target="../slideLayouts/slideLayout3.xml"/><Relationship Id="rId6" Type="http://schemas.microsoft.com/office/2007/relationships/diagramDrawing" Target="../diagrams/drawing58.xml"/><Relationship Id="rId5" Type="http://schemas.openxmlformats.org/officeDocument/2006/relationships/diagramColors" Target="../diagrams/colors58.xml"/><Relationship Id="rId4" Type="http://schemas.openxmlformats.org/officeDocument/2006/relationships/diagramQuickStyle" Target="../diagrams/quickStyle58.xml"/></Relationships>
</file>

<file path=ppt/slides/_rels/slide7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59.xml"/><Relationship Id="rId2" Type="http://schemas.openxmlformats.org/officeDocument/2006/relationships/diagramData" Target="../diagrams/data59.xml"/><Relationship Id="rId1" Type="http://schemas.openxmlformats.org/officeDocument/2006/relationships/slideLayout" Target="../slideLayouts/slideLayout3.xml"/><Relationship Id="rId6" Type="http://schemas.microsoft.com/office/2007/relationships/diagramDrawing" Target="../diagrams/drawing59.xml"/><Relationship Id="rId5" Type="http://schemas.openxmlformats.org/officeDocument/2006/relationships/diagramColors" Target="../diagrams/colors59.xml"/><Relationship Id="rId4" Type="http://schemas.openxmlformats.org/officeDocument/2006/relationships/diagramQuickStyle" Target="../diagrams/quickStyle59.xml"/></Relationships>
</file>

<file path=ppt/slides/_rels/slide81.xml.rels><?xml version="1.0" encoding="UTF-8" standalone="yes"?>
<Relationships xmlns="http://schemas.openxmlformats.org/package/2006/relationships"><Relationship Id="rId3" Type="http://schemas.openxmlformats.org/officeDocument/2006/relationships/diagramLayout" Target="../diagrams/layout60.xml"/><Relationship Id="rId2" Type="http://schemas.openxmlformats.org/officeDocument/2006/relationships/diagramData" Target="../diagrams/data60.xml"/><Relationship Id="rId1" Type="http://schemas.openxmlformats.org/officeDocument/2006/relationships/slideLayout" Target="../slideLayouts/slideLayout3.xml"/><Relationship Id="rId6" Type="http://schemas.microsoft.com/office/2007/relationships/diagramDrawing" Target="../diagrams/drawing60.xml"/><Relationship Id="rId5" Type="http://schemas.openxmlformats.org/officeDocument/2006/relationships/diagramColors" Target="../diagrams/colors60.xml"/><Relationship Id="rId4" Type="http://schemas.openxmlformats.org/officeDocument/2006/relationships/diagramQuickStyle" Target="../diagrams/quickStyle60.xml"/></Relationships>
</file>

<file path=ppt/slides/_rels/slide82.xml.rels><?xml version="1.0" encoding="UTF-8" standalone="yes"?>
<Relationships xmlns="http://schemas.openxmlformats.org/package/2006/relationships"><Relationship Id="rId3" Type="http://schemas.openxmlformats.org/officeDocument/2006/relationships/diagramLayout" Target="../diagrams/layout61.xml"/><Relationship Id="rId2" Type="http://schemas.openxmlformats.org/officeDocument/2006/relationships/diagramData" Target="../diagrams/data61.xml"/><Relationship Id="rId1" Type="http://schemas.openxmlformats.org/officeDocument/2006/relationships/slideLayout" Target="../slideLayouts/slideLayout3.xml"/><Relationship Id="rId6" Type="http://schemas.microsoft.com/office/2007/relationships/diagramDrawing" Target="../diagrams/drawing61.xml"/><Relationship Id="rId5" Type="http://schemas.openxmlformats.org/officeDocument/2006/relationships/diagramColors" Target="../diagrams/colors61.xml"/><Relationship Id="rId4" Type="http://schemas.openxmlformats.org/officeDocument/2006/relationships/diagramQuickStyle" Target="../diagrams/quickStyle61.xml"/></Relationships>
</file>

<file path=ppt/slides/_rels/slide8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diagramLayout" Target="../diagrams/layout62.xml"/><Relationship Id="rId2" Type="http://schemas.openxmlformats.org/officeDocument/2006/relationships/diagramData" Target="../diagrams/data62.xml"/><Relationship Id="rId1" Type="http://schemas.openxmlformats.org/officeDocument/2006/relationships/slideLayout" Target="../slideLayouts/slideLayout3.xml"/><Relationship Id="rId6" Type="http://schemas.microsoft.com/office/2007/relationships/diagramDrawing" Target="../diagrams/drawing62.xml"/><Relationship Id="rId5" Type="http://schemas.openxmlformats.org/officeDocument/2006/relationships/diagramColors" Target="../diagrams/colors62.xml"/><Relationship Id="rId4" Type="http://schemas.openxmlformats.org/officeDocument/2006/relationships/diagramQuickStyle" Target="../diagrams/quickStyle62.xml"/></Relationships>
</file>

<file path=ppt/slides/_rels/slide85.xml.rels><?xml version="1.0" encoding="UTF-8" standalone="yes"?>
<Relationships xmlns="http://schemas.openxmlformats.org/package/2006/relationships"><Relationship Id="rId3" Type="http://schemas.openxmlformats.org/officeDocument/2006/relationships/diagramLayout" Target="../diagrams/layout63.xml"/><Relationship Id="rId2" Type="http://schemas.openxmlformats.org/officeDocument/2006/relationships/diagramData" Target="../diagrams/data63.xml"/><Relationship Id="rId1" Type="http://schemas.openxmlformats.org/officeDocument/2006/relationships/slideLayout" Target="../slideLayouts/slideLayout3.xml"/><Relationship Id="rId6" Type="http://schemas.microsoft.com/office/2007/relationships/diagramDrawing" Target="../diagrams/drawing63.xml"/><Relationship Id="rId5" Type="http://schemas.openxmlformats.org/officeDocument/2006/relationships/diagramColors" Target="../diagrams/colors63.xml"/><Relationship Id="rId4" Type="http://schemas.openxmlformats.org/officeDocument/2006/relationships/diagramQuickStyle" Target="../diagrams/quickStyle63.xml"/></Relationships>
</file>

<file path=ppt/slides/_rels/slide86.xml.rels><?xml version="1.0" encoding="UTF-8" standalone="yes"?>
<Relationships xmlns="http://schemas.openxmlformats.org/package/2006/relationships"><Relationship Id="rId3" Type="http://schemas.openxmlformats.org/officeDocument/2006/relationships/diagramLayout" Target="../diagrams/layout64.xml"/><Relationship Id="rId2" Type="http://schemas.openxmlformats.org/officeDocument/2006/relationships/diagramData" Target="../diagrams/data64.xml"/><Relationship Id="rId1" Type="http://schemas.openxmlformats.org/officeDocument/2006/relationships/slideLayout" Target="../slideLayouts/slideLayout3.xml"/><Relationship Id="rId6" Type="http://schemas.microsoft.com/office/2007/relationships/diagramDrawing" Target="../diagrams/drawing64.xml"/><Relationship Id="rId5" Type="http://schemas.openxmlformats.org/officeDocument/2006/relationships/diagramColors" Target="../diagrams/colors64.xml"/><Relationship Id="rId4" Type="http://schemas.openxmlformats.org/officeDocument/2006/relationships/diagramQuickStyle" Target="../diagrams/quickStyle64.xml"/></Relationships>
</file>

<file path=ppt/slides/_rels/slide87.xml.rels><?xml version="1.0" encoding="UTF-8" standalone="yes"?>
<Relationships xmlns="http://schemas.openxmlformats.org/package/2006/relationships"><Relationship Id="rId3" Type="http://schemas.openxmlformats.org/officeDocument/2006/relationships/diagramLayout" Target="../diagrams/layout65.xml"/><Relationship Id="rId2" Type="http://schemas.openxmlformats.org/officeDocument/2006/relationships/diagramData" Target="../diagrams/data65.xml"/><Relationship Id="rId1" Type="http://schemas.openxmlformats.org/officeDocument/2006/relationships/slideLayout" Target="../slideLayouts/slideLayout3.xml"/><Relationship Id="rId6" Type="http://schemas.microsoft.com/office/2007/relationships/diagramDrawing" Target="../diagrams/drawing65.xml"/><Relationship Id="rId5" Type="http://schemas.openxmlformats.org/officeDocument/2006/relationships/diagramColors" Target="../diagrams/colors65.xml"/><Relationship Id="rId4" Type="http://schemas.openxmlformats.org/officeDocument/2006/relationships/diagramQuickStyle" Target="../diagrams/quickStyle65.xml"/></Relationships>
</file>

<file path=ppt/slides/_rels/slide88.xml.rels><?xml version="1.0" encoding="UTF-8" standalone="yes"?>
<Relationships xmlns="http://schemas.openxmlformats.org/package/2006/relationships"><Relationship Id="rId3" Type="http://schemas.openxmlformats.org/officeDocument/2006/relationships/diagramLayout" Target="../diagrams/layout66.xml"/><Relationship Id="rId2" Type="http://schemas.openxmlformats.org/officeDocument/2006/relationships/diagramData" Target="../diagrams/data66.xml"/><Relationship Id="rId1" Type="http://schemas.openxmlformats.org/officeDocument/2006/relationships/slideLayout" Target="../slideLayouts/slideLayout3.xml"/><Relationship Id="rId6" Type="http://schemas.microsoft.com/office/2007/relationships/diagramDrawing" Target="../diagrams/drawing66.xml"/><Relationship Id="rId5" Type="http://schemas.openxmlformats.org/officeDocument/2006/relationships/diagramColors" Target="../diagrams/colors66.xml"/><Relationship Id="rId4" Type="http://schemas.openxmlformats.org/officeDocument/2006/relationships/diagramQuickStyle" Target="../diagrams/quickStyle66.xml"/></Relationships>
</file>

<file path=ppt/slides/_rels/slide89.xml.rels><?xml version="1.0" encoding="UTF-8" standalone="yes"?>
<Relationships xmlns="http://schemas.openxmlformats.org/package/2006/relationships"><Relationship Id="rId3" Type="http://schemas.openxmlformats.org/officeDocument/2006/relationships/diagramLayout" Target="../diagrams/layout67.xml"/><Relationship Id="rId2" Type="http://schemas.openxmlformats.org/officeDocument/2006/relationships/diagramData" Target="../diagrams/data67.xml"/><Relationship Id="rId1" Type="http://schemas.openxmlformats.org/officeDocument/2006/relationships/slideLayout" Target="../slideLayouts/slideLayout3.xml"/><Relationship Id="rId6" Type="http://schemas.microsoft.com/office/2007/relationships/diagramDrawing" Target="../diagrams/drawing67.xml"/><Relationship Id="rId5" Type="http://schemas.openxmlformats.org/officeDocument/2006/relationships/diagramColors" Target="../diagrams/colors67.xml"/><Relationship Id="rId4" Type="http://schemas.openxmlformats.org/officeDocument/2006/relationships/diagramQuickStyle" Target="../diagrams/quickStyle6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3" Type="http://schemas.openxmlformats.org/officeDocument/2006/relationships/diagramLayout" Target="../diagrams/layout68.xml"/><Relationship Id="rId2" Type="http://schemas.openxmlformats.org/officeDocument/2006/relationships/diagramData" Target="../diagrams/data68.xml"/><Relationship Id="rId1" Type="http://schemas.openxmlformats.org/officeDocument/2006/relationships/slideLayout" Target="../slideLayouts/slideLayout3.xml"/><Relationship Id="rId6" Type="http://schemas.microsoft.com/office/2007/relationships/diagramDrawing" Target="../diagrams/drawing68.xml"/><Relationship Id="rId5" Type="http://schemas.openxmlformats.org/officeDocument/2006/relationships/diagramColors" Target="../diagrams/colors68.xml"/><Relationship Id="rId4" Type="http://schemas.openxmlformats.org/officeDocument/2006/relationships/diagramQuickStyle" Target="../diagrams/quickStyle68.xml"/></Relationships>
</file>

<file path=ppt/slides/_rels/slide92.xml.rels><?xml version="1.0" encoding="UTF-8" standalone="yes"?>
<Relationships xmlns="http://schemas.openxmlformats.org/package/2006/relationships"><Relationship Id="rId3" Type="http://schemas.openxmlformats.org/officeDocument/2006/relationships/diagramLayout" Target="../diagrams/layout69.xml"/><Relationship Id="rId2" Type="http://schemas.openxmlformats.org/officeDocument/2006/relationships/diagramData" Target="../diagrams/data69.xml"/><Relationship Id="rId1" Type="http://schemas.openxmlformats.org/officeDocument/2006/relationships/slideLayout" Target="../slideLayouts/slideLayout3.xml"/><Relationship Id="rId6" Type="http://schemas.microsoft.com/office/2007/relationships/diagramDrawing" Target="../diagrams/drawing69.xml"/><Relationship Id="rId5" Type="http://schemas.openxmlformats.org/officeDocument/2006/relationships/diagramColors" Target="../diagrams/colors69.xml"/><Relationship Id="rId4" Type="http://schemas.openxmlformats.org/officeDocument/2006/relationships/diagramQuickStyle" Target="../diagrams/quickStyle69.xml"/></Relationships>
</file>

<file path=ppt/slides/_rels/slide93.xml.rels><?xml version="1.0" encoding="UTF-8" standalone="yes"?>
<Relationships xmlns="http://schemas.openxmlformats.org/package/2006/relationships"><Relationship Id="rId3" Type="http://schemas.openxmlformats.org/officeDocument/2006/relationships/diagramLayout" Target="../diagrams/layout70.xml"/><Relationship Id="rId2" Type="http://schemas.openxmlformats.org/officeDocument/2006/relationships/diagramData" Target="../diagrams/data70.xml"/><Relationship Id="rId1" Type="http://schemas.openxmlformats.org/officeDocument/2006/relationships/slideLayout" Target="../slideLayouts/slideLayout3.xml"/><Relationship Id="rId6" Type="http://schemas.microsoft.com/office/2007/relationships/diagramDrawing" Target="../diagrams/drawing70.xml"/><Relationship Id="rId5" Type="http://schemas.openxmlformats.org/officeDocument/2006/relationships/diagramColors" Target="../diagrams/colors70.xml"/><Relationship Id="rId4" Type="http://schemas.openxmlformats.org/officeDocument/2006/relationships/diagramQuickStyle" Target="../diagrams/quickStyle70.xml"/></Relationships>
</file>

<file path=ppt/slides/_rels/slide9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3" Type="http://schemas.openxmlformats.org/officeDocument/2006/relationships/diagramLayout" Target="../diagrams/layout71.xml"/><Relationship Id="rId2" Type="http://schemas.openxmlformats.org/officeDocument/2006/relationships/diagramData" Target="../diagrams/data71.xml"/><Relationship Id="rId1" Type="http://schemas.openxmlformats.org/officeDocument/2006/relationships/slideLayout" Target="../slideLayouts/slideLayout3.xml"/><Relationship Id="rId6" Type="http://schemas.microsoft.com/office/2007/relationships/diagramDrawing" Target="../diagrams/drawing71.xml"/><Relationship Id="rId5" Type="http://schemas.openxmlformats.org/officeDocument/2006/relationships/diagramColors" Target="../diagrams/colors71.xml"/><Relationship Id="rId4" Type="http://schemas.openxmlformats.org/officeDocument/2006/relationships/diagramQuickStyle" Target="../diagrams/quickStyle71.xml"/></Relationships>
</file>

<file path=ppt/slides/_rels/slide9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diagramLayout" Target="../diagrams/layout72.xml"/><Relationship Id="rId2" Type="http://schemas.openxmlformats.org/officeDocument/2006/relationships/diagramData" Target="../diagrams/data72.xml"/><Relationship Id="rId1" Type="http://schemas.openxmlformats.org/officeDocument/2006/relationships/slideLayout" Target="../slideLayouts/slideLayout3.xml"/><Relationship Id="rId6" Type="http://schemas.microsoft.com/office/2007/relationships/diagramDrawing" Target="../diagrams/drawing72.xml"/><Relationship Id="rId5" Type="http://schemas.openxmlformats.org/officeDocument/2006/relationships/diagramColors" Target="../diagrams/colors72.xml"/><Relationship Id="rId4" Type="http://schemas.openxmlformats.org/officeDocument/2006/relationships/diagramQuickStyle" Target="../diagrams/quickStyle72.xml"/></Relationships>
</file>

<file path=ppt/slides/_rels/slide9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3" Type="http://schemas.openxmlformats.org/officeDocument/2006/relationships/diagramLayout" Target="../diagrams/layout73.xml"/><Relationship Id="rId2" Type="http://schemas.openxmlformats.org/officeDocument/2006/relationships/diagramData" Target="../diagrams/data73.xml"/><Relationship Id="rId1" Type="http://schemas.openxmlformats.org/officeDocument/2006/relationships/slideLayout" Target="../slideLayouts/slideLayout3.xml"/><Relationship Id="rId6" Type="http://schemas.microsoft.com/office/2007/relationships/diagramDrawing" Target="../diagrams/drawing73.xml"/><Relationship Id="rId5" Type="http://schemas.openxmlformats.org/officeDocument/2006/relationships/diagramColors" Target="../diagrams/colors73.xml"/><Relationship Id="rId4" Type="http://schemas.openxmlformats.org/officeDocument/2006/relationships/diagramQuickStyle" Target="../diagrams/quickStyle7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stretch>
            <a:fillRect/>
          </a:stretch>
        </p:blipFill>
        <p:spPr>
          <a:xfrm>
            <a:off x="-20855" y="-2293"/>
            <a:ext cx="10079255" cy="7556644"/>
          </a:xfrm>
          <a:prstGeom prst="rect">
            <a:avLst/>
          </a:prstGeom>
        </p:spPr>
      </p:pic>
      <p:sp>
        <p:nvSpPr>
          <p:cNvPr id="24580" name="Rectangle 7"/>
          <p:cNvSpPr>
            <a:spLocks noGrp="1" noChangeArrowheads="1"/>
          </p:cNvSpPr>
          <p:nvPr>
            <p:ph type="subTitle" sz="quarter" idx="1"/>
          </p:nvPr>
        </p:nvSpPr>
        <p:spPr>
          <a:xfrm>
            <a:off x="667543" y="1395636"/>
            <a:ext cx="8723313" cy="4680520"/>
          </a:xfrm>
        </p:spPr>
        <p:txBody>
          <a:bodyPr/>
          <a:lstStyle/>
          <a:p>
            <a:pPr eaLnBrk="1" hangingPunct="1"/>
            <a:r>
              <a:rPr lang="zh-CN" altLang="en-US" sz="4000" b="1" dirty="0" smtClean="0">
                <a:solidFill>
                  <a:schemeClr val="bg1"/>
                </a:solidFill>
                <a:latin typeface="黑体" panose="02010609060101010101" pitchFamily="49" charset="-122"/>
                <a:ea typeface="黑体" panose="02010609060101010101" pitchFamily="49" charset="-122"/>
              </a:rPr>
              <a:t>全国外汇市场自律机制系列培训</a:t>
            </a:r>
            <a:endParaRPr lang="en-US" altLang="zh-CN" sz="4000" b="1" dirty="0" smtClean="0">
              <a:solidFill>
                <a:schemeClr val="bg1"/>
              </a:solidFill>
              <a:latin typeface="黑体" panose="02010609060101010101" pitchFamily="49" charset="-122"/>
              <a:ea typeface="黑体" panose="02010609060101010101" pitchFamily="49" charset="-122"/>
            </a:endParaRPr>
          </a:p>
          <a:p>
            <a:pPr eaLnBrk="1" hangingPunct="1"/>
            <a:endParaRPr lang="en-US" altLang="zh-CN" sz="3600" dirty="0" smtClean="0">
              <a:latin typeface="+mn-ea"/>
            </a:endParaRPr>
          </a:p>
          <a:p>
            <a:pPr eaLnBrk="1" hangingPunct="1"/>
            <a:endParaRPr lang="en-US" altLang="zh-CN" sz="3600" dirty="0" smtClean="0">
              <a:latin typeface="+mn-ea"/>
            </a:endParaRPr>
          </a:p>
          <a:p>
            <a:pPr eaLnBrk="1" hangingPunct="1">
              <a:spcBef>
                <a:spcPct val="0"/>
              </a:spcBef>
            </a:pPr>
            <a:endParaRPr lang="en-US" altLang="zh-CN" sz="3600" b="1" dirty="0" smtClean="0">
              <a:solidFill>
                <a:srgbClr val="0070C0"/>
              </a:solidFill>
              <a:latin typeface="仿宋" panose="02010609060101010101" pitchFamily="49" charset="-122"/>
              <a:ea typeface="仿宋" panose="02010609060101010101" pitchFamily="49" charset="-122"/>
            </a:endParaRPr>
          </a:p>
          <a:p>
            <a:pPr eaLnBrk="1" hangingPunct="1">
              <a:spcBef>
                <a:spcPct val="0"/>
              </a:spcBef>
            </a:pPr>
            <a:r>
              <a:rPr lang="zh-CN" altLang="en-US" sz="3600" b="1" dirty="0" smtClean="0">
                <a:solidFill>
                  <a:srgbClr val="0070C0"/>
                </a:solidFill>
                <a:latin typeface="仿宋" panose="02010609060101010101" pitchFamily="49" charset="-122"/>
                <a:ea typeface="仿宋" panose="02010609060101010101" pitchFamily="49" charset="-122"/>
              </a:rPr>
              <a:t>银行外汇业务展业原则之</a:t>
            </a:r>
            <a:endParaRPr lang="en-US" altLang="zh-CN" sz="3600" b="1" dirty="0" smtClean="0">
              <a:solidFill>
                <a:srgbClr val="0070C0"/>
              </a:solidFill>
              <a:latin typeface="仿宋" panose="02010609060101010101" pitchFamily="49" charset="-122"/>
              <a:ea typeface="仿宋" panose="02010609060101010101" pitchFamily="49" charset="-122"/>
            </a:endParaRPr>
          </a:p>
          <a:p>
            <a:pPr eaLnBrk="1" hangingPunct="1">
              <a:spcBef>
                <a:spcPct val="0"/>
              </a:spcBef>
            </a:pPr>
            <a:r>
              <a:rPr lang="en-US" altLang="zh-CN" sz="3600" b="1" dirty="0" smtClean="0">
                <a:solidFill>
                  <a:srgbClr val="0070C0"/>
                </a:solidFill>
                <a:latin typeface="仿宋" panose="02010609060101010101" pitchFamily="49" charset="-122"/>
                <a:ea typeface="仿宋" panose="02010609060101010101" pitchFamily="49" charset="-122"/>
              </a:rPr>
              <a:t>《</a:t>
            </a:r>
            <a:r>
              <a:rPr lang="zh-CN" altLang="en-US" sz="3600" b="1" dirty="0" smtClean="0">
                <a:solidFill>
                  <a:srgbClr val="0070C0"/>
                </a:solidFill>
                <a:latin typeface="仿宋" panose="02010609060101010101" pitchFamily="49" charset="-122"/>
                <a:ea typeface="仿宋" panose="02010609060101010101" pitchFamily="49" charset="-122"/>
              </a:rPr>
              <a:t>境内直接</a:t>
            </a:r>
            <a:r>
              <a:rPr lang="zh-CN" altLang="en-US" sz="3600" b="1" dirty="0">
                <a:solidFill>
                  <a:srgbClr val="0070C0"/>
                </a:solidFill>
                <a:latin typeface="仿宋" panose="02010609060101010101" pitchFamily="49" charset="-122"/>
                <a:ea typeface="仿宋" panose="02010609060101010101" pitchFamily="49" charset="-122"/>
              </a:rPr>
              <a:t>投资外汇业务展业</a:t>
            </a:r>
            <a:r>
              <a:rPr lang="zh-CN" altLang="en-US" sz="3600" b="1" dirty="0" smtClean="0">
                <a:solidFill>
                  <a:srgbClr val="0070C0"/>
                </a:solidFill>
                <a:latin typeface="仿宋" panose="02010609060101010101" pitchFamily="49" charset="-122"/>
                <a:ea typeface="仿宋" panose="02010609060101010101" pitchFamily="49" charset="-122"/>
              </a:rPr>
              <a:t>规范</a:t>
            </a:r>
            <a:r>
              <a:rPr lang="en-US" altLang="zh-CN" sz="3600" b="1" dirty="0">
                <a:solidFill>
                  <a:srgbClr val="0070C0"/>
                </a:solidFill>
                <a:latin typeface="仿宋" panose="02010609060101010101" pitchFamily="49" charset="-122"/>
                <a:ea typeface="仿宋" panose="02010609060101010101" pitchFamily="49" charset="-122"/>
              </a:rPr>
              <a:t>》</a:t>
            </a:r>
            <a:endParaRPr lang="en-US" altLang="zh-CN" sz="3600" b="1" dirty="0" smtClean="0">
              <a:solidFill>
                <a:srgbClr val="0070C0"/>
              </a:solidFill>
              <a:latin typeface="仿宋" panose="02010609060101010101" pitchFamily="49" charset="-122"/>
              <a:ea typeface="仿宋" panose="02010609060101010101" pitchFamily="49" charset="-122"/>
            </a:endParaRPr>
          </a:p>
          <a:p>
            <a:pPr eaLnBrk="1" hangingPunct="1">
              <a:spcBef>
                <a:spcPct val="0"/>
              </a:spcBef>
            </a:pPr>
            <a:endParaRPr lang="en-US" altLang="zh-CN" sz="3600" b="1" dirty="0" smtClean="0">
              <a:solidFill>
                <a:srgbClr val="0070C0"/>
              </a:solidFill>
              <a:latin typeface="仿宋" panose="02010609060101010101" pitchFamily="49" charset="-122"/>
              <a:ea typeface="仿宋" panose="02010609060101010101" pitchFamily="49" charset="-122"/>
            </a:endParaRPr>
          </a:p>
          <a:p>
            <a:pPr eaLnBrk="1" hangingPunct="1">
              <a:spcBef>
                <a:spcPct val="0"/>
              </a:spcBef>
            </a:pPr>
            <a:r>
              <a:rPr lang="zh-CN" altLang="en-US" sz="2800" b="1" dirty="0" smtClean="0">
                <a:solidFill>
                  <a:srgbClr val="0070C0"/>
                </a:solidFill>
                <a:latin typeface="仿宋" panose="02010609060101010101" pitchFamily="49" charset="-122"/>
                <a:ea typeface="仿宋" panose="02010609060101010101" pitchFamily="49" charset="-122"/>
              </a:rPr>
              <a:t>（</a:t>
            </a:r>
            <a:r>
              <a:rPr lang="en-US" altLang="zh-CN" sz="2800" b="1" dirty="0" smtClean="0">
                <a:solidFill>
                  <a:srgbClr val="0070C0"/>
                </a:solidFill>
                <a:latin typeface="仿宋" panose="02010609060101010101" pitchFamily="49" charset="-122"/>
                <a:ea typeface="仿宋" panose="02010609060101010101" pitchFamily="49" charset="-122"/>
              </a:rPr>
              <a:t>2018</a:t>
            </a:r>
            <a:r>
              <a:rPr lang="zh-CN" altLang="en-US" sz="2800" b="1" dirty="0" smtClean="0">
                <a:solidFill>
                  <a:srgbClr val="0070C0"/>
                </a:solidFill>
                <a:latin typeface="仿宋" panose="02010609060101010101" pitchFamily="49" charset="-122"/>
                <a:ea typeface="仿宋" panose="02010609060101010101" pitchFamily="49" charset="-122"/>
              </a:rPr>
              <a:t>年</a:t>
            </a:r>
            <a:r>
              <a:rPr lang="en-US" altLang="zh-CN" sz="2800" b="1" dirty="0" smtClean="0">
                <a:solidFill>
                  <a:srgbClr val="0070C0"/>
                </a:solidFill>
                <a:latin typeface="仿宋" panose="02010609060101010101" pitchFamily="49" charset="-122"/>
                <a:ea typeface="仿宋" panose="02010609060101010101" pitchFamily="49" charset="-122"/>
              </a:rPr>
              <a:t>11</a:t>
            </a:r>
            <a:r>
              <a:rPr lang="zh-CN" altLang="en-US" sz="2800" b="1" dirty="0" smtClean="0">
                <a:solidFill>
                  <a:srgbClr val="0070C0"/>
                </a:solidFill>
                <a:latin typeface="仿宋" panose="02010609060101010101" pitchFamily="49" charset="-122"/>
                <a:ea typeface="仿宋" panose="02010609060101010101" pitchFamily="49" charset="-122"/>
              </a:rPr>
              <a:t>月</a:t>
            </a:r>
            <a:r>
              <a:rPr lang="en-US" altLang="zh-CN" sz="2800" b="1" dirty="0" smtClean="0">
                <a:solidFill>
                  <a:srgbClr val="0070C0"/>
                </a:solidFill>
                <a:latin typeface="仿宋" panose="02010609060101010101" pitchFamily="49" charset="-122"/>
                <a:ea typeface="仿宋" panose="02010609060101010101" pitchFamily="49" charset="-122"/>
              </a:rPr>
              <a:t>28</a:t>
            </a:r>
            <a:r>
              <a:rPr lang="zh-CN" altLang="en-US" sz="2800" b="1" dirty="0" smtClean="0">
                <a:solidFill>
                  <a:srgbClr val="0070C0"/>
                </a:solidFill>
                <a:latin typeface="仿宋" panose="02010609060101010101" pitchFamily="49" charset="-122"/>
                <a:ea typeface="仿宋" panose="02010609060101010101" pitchFamily="49" charset="-122"/>
              </a:rPr>
              <a:t>日河北展</a:t>
            </a:r>
            <a:r>
              <a:rPr lang="zh-CN" altLang="en-US" sz="2800" b="1" smtClean="0">
                <a:solidFill>
                  <a:srgbClr val="0070C0"/>
                </a:solidFill>
                <a:latin typeface="仿宋" panose="02010609060101010101" pitchFamily="49" charset="-122"/>
                <a:ea typeface="仿宋" panose="02010609060101010101" pitchFamily="49" charset="-122"/>
              </a:rPr>
              <a:t>业培训）</a:t>
            </a:r>
            <a:endParaRPr lang="en-US" altLang="zh-CN" sz="2800" b="1" dirty="0" smtClean="0">
              <a:solidFill>
                <a:srgbClr val="0070C0"/>
              </a:solidFill>
              <a:latin typeface="仿宋" panose="02010609060101010101" pitchFamily="49" charset="-122"/>
              <a:ea typeface="仿宋" panose="02010609060101010101" pitchFamily="49" charset="-122"/>
            </a:endParaRPr>
          </a:p>
          <a:p>
            <a:pPr eaLnBrk="1" hangingPunct="1">
              <a:lnSpc>
                <a:spcPct val="90000"/>
              </a:lnSpc>
              <a:spcBef>
                <a:spcPct val="25000"/>
              </a:spcBef>
              <a:spcAft>
                <a:spcPct val="25000"/>
              </a:spcAft>
            </a:pPr>
            <a:endParaRPr lang="en-US" altLang="zh-CN" sz="3600" b="1" dirty="0" smtClean="0">
              <a:latin typeface="华文新魏" pitchFamily="2" charset="-122"/>
              <a:ea typeface="Arial Unicode MS" pitchFamily="34" charset="-122"/>
              <a:cs typeface="Arial Unicode MS" pitchFamily="34" charset="-122"/>
            </a:endParaRPr>
          </a:p>
        </p:txBody>
      </p:sp>
    </p:spTree>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a:xfrm>
            <a:off x="9253123" y="6990276"/>
            <a:ext cx="412750" cy="381000"/>
          </a:xfrm>
        </p:spPr>
        <p:txBody>
          <a:bodyPr/>
          <a:lstStyle/>
          <a:p>
            <a:pPr>
              <a:defRPr/>
            </a:pPr>
            <a:fld id="{7A15AE6F-0850-4BF0-900F-DC7188A11441}" type="slidenum">
              <a:rPr lang="zh-TW" altLang="en-US" sz="1400" smtClean="0"/>
              <a:pPr>
                <a:defRPr/>
              </a:pPr>
              <a:t>9</a:t>
            </a:fld>
            <a:endParaRPr lang="en-US" altLang="zh-TW" sz="1400"/>
          </a:p>
        </p:txBody>
      </p:sp>
      <p:sp>
        <p:nvSpPr>
          <p:cNvPr id="5" name="Rectangle 2"/>
          <p:cNvSpPr>
            <a:spLocks noChangeArrowheads="1"/>
          </p:cNvSpPr>
          <p:nvPr/>
        </p:nvSpPr>
        <p:spPr bwMode="auto">
          <a:xfrm>
            <a:off x="547533" y="1395636"/>
            <a:ext cx="8876360" cy="4536504"/>
          </a:xfrm>
          <a:prstGeom prst="rect">
            <a:avLst/>
          </a:prstGeom>
          <a:solidFill>
            <a:schemeClr val="bg2">
              <a:lumMod val="40000"/>
              <a:lumOff val="60000"/>
            </a:schemeClr>
          </a:solidFill>
          <a:ln>
            <a:headEnd/>
            <a:tailEnd/>
          </a:ln>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3200" b="1" dirty="0">
              <a:solidFill>
                <a:schemeClr val="tx1"/>
              </a:solidFill>
              <a:latin typeface="楷体_GB2312" pitchFamily="49" charset="-122"/>
              <a:ea typeface="楷体_GB2312" pitchFamily="49" charset="-122"/>
            </a:endParaRPr>
          </a:p>
        </p:txBody>
      </p:sp>
      <p:cxnSp>
        <p:nvCxnSpPr>
          <p:cNvPr id="8" name="直接连接符 7"/>
          <p:cNvCxnSpPr/>
          <p:nvPr/>
        </p:nvCxnSpPr>
        <p:spPr>
          <a:xfrm rot="5400000">
            <a:off x="2809527" y="3157447"/>
            <a:ext cx="696516" cy="1587"/>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rot="5400000">
            <a:off x="5041775" y="3208832"/>
            <a:ext cx="696516" cy="1587"/>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rot="5400000">
            <a:off x="7130007" y="3181193"/>
            <a:ext cx="696516" cy="1587"/>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flipV="1">
            <a:off x="708720" y="3518922"/>
            <a:ext cx="8581854" cy="30911"/>
          </a:xfrm>
          <a:prstGeom prst="straightConnector1">
            <a:avLst/>
          </a:prstGeom>
          <a:ln w="63500">
            <a:tailEnd type="arrow"/>
          </a:ln>
        </p:spPr>
        <p:style>
          <a:lnRef idx="3">
            <a:schemeClr val="accent1"/>
          </a:lnRef>
          <a:fillRef idx="0">
            <a:schemeClr val="accent1"/>
          </a:fillRef>
          <a:effectRef idx="2">
            <a:schemeClr val="accent1"/>
          </a:effectRef>
          <a:fontRef idx="minor">
            <a:schemeClr val="tx1"/>
          </a:fontRef>
        </p:style>
      </p:cxnSp>
      <p:sp>
        <p:nvSpPr>
          <p:cNvPr id="12" name="TextBox 11"/>
          <p:cNvSpPr txBox="1"/>
          <p:nvPr/>
        </p:nvSpPr>
        <p:spPr>
          <a:xfrm>
            <a:off x="1483469" y="4220735"/>
            <a:ext cx="1478014" cy="861774"/>
          </a:xfrm>
          <a:prstGeom prst="rect">
            <a:avLst/>
          </a:prstGeom>
          <a:noFill/>
        </p:spPr>
        <p:txBody>
          <a:bodyPr wrap="square">
            <a:spAutoFit/>
          </a:bodyPr>
          <a:lstStyle/>
          <a:p>
            <a:pPr algn="ctr">
              <a:defRPr/>
            </a:pPr>
            <a:r>
              <a:rPr lang="en-US" altLang="zh-CN" sz="1200" dirty="0">
                <a:solidFill>
                  <a:schemeClr val="tx2">
                    <a:lumMod val="50000"/>
                  </a:schemeClr>
                </a:solidFill>
                <a:latin typeface="微软雅黑" pitchFamily="34" charset="-122"/>
                <a:ea typeface="微软雅黑" pitchFamily="34" charset="-122"/>
              </a:rPr>
              <a:t>1996</a:t>
            </a:r>
            <a:r>
              <a:rPr lang="zh-CN" altLang="en-US" sz="1200" dirty="0">
                <a:solidFill>
                  <a:schemeClr val="tx2">
                    <a:lumMod val="50000"/>
                  </a:schemeClr>
                </a:solidFill>
                <a:latin typeface="微软雅黑" pitchFamily="34" charset="-122"/>
                <a:ea typeface="微软雅黑" pitchFamily="34" charset="-122"/>
              </a:rPr>
              <a:t>年</a:t>
            </a:r>
            <a:r>
              <a:rPr lang="zh-CN" altLang="zh-CN" sz="1200" dirty="0">
                <a:solidFill>
                  <a:schemeClr val="tx2">
                    <a:lumMod val="50000"/>
                  </a:schemeClr>
                </a:solidFill>
                <a:latin typeface="微软雅黑" pitchFamily="34" charset="-122"/>
                <a:ea typeface="微软雅黑" pitchFamily="34" charset="-122"/>
              </a:rPr>
              <a:t>《外商投资企业外汇登记管理暂行办法》</a:t>
            </a:r>
            <a:endParaRPr lang="zh-CN" altLang="en-US" sz="1200" dirty="0">
              <a:solidFill>
                <a:schemeClr val="tx2">
                  <a:lumMod val="50000"/>
                </a:schemeClr>
              </a:solidFill>
              <a:latin typeface="微软雅黑" pitchFamily="34" charset="-122"/>
              <a:ea typeface="微软雅黑" pitchFamily="34" charset="-122"/>
            </a:endParaRPr>
          </a:p>
          <a:p>
            <a:pPr>
              <a:defRPr/>
            </a:pPr>
            <a:endParaRPr lang="zh-CN" altLang="en-US" sz="1400" dirty="0"/>
          </a:p>
        </p:txBody>
      </p:sp>
      <p:cxnSp>
        <p:nvCxnSpPr>
          <p:cNvPr id="13" name="直接连接符 12"/>
          <p:cNvCxnSpPr/>
          <p:nvPr/>
        </p:nvCxnSpPr>
        <p:spPr>
          <a:xfrm rot="5400000">
            <a:off x="1873424" y="3844896"/>
            <a:ext cx="696515" cy="1588"/>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3445024" y="4213536"/>
            <a:ext cx="1944214" cy="646331"/>
          </a:xfrm>
          <a:prstGeom prst="rect">
            <a:avLst/>
          </a:prstGeom>
        </p:spPr>
        <p:txBody>
          <a:bodyPr wrap="square">
            <a:spAutoFit/>
          </a:bodyPr>
          <a:lstStyle/>
          <a:p>
            <a:pPr>
              <a:defRPr/>
            </a:pPr>
            <a:r>
              <a:rPr lang="en-US" altLang="zh-CN" sz="1200" dirty="0">
                <a:solidFill>
                  <a:schemeClr val="tx2">
                    <a:lumMod val="50000"/>
                  </a:schemeClr>
                </a:solidFill>
                <a:latin typeface="微软雅黑" pitchFamily="34" charset="-122"/>
                <a:ea typeface="微软雅黑" pitchFamily="34" charset="-122"/>
              </a:rPr>
              <a:t>《</a:t>
            </a:r>
            <a:r>
              <a:rPr lang="en-US" altLang="zh-CN" sz="1200" dirty="0" err="1">
                <a:solidFill>
                  <a:schemeClr val="tx2">
                    <a:lumMod val="50000"/>
                  </a:schemeClr>
                </a:solidFill>
                <a:latin typeface="微软雅黑" pitchFamily="34" charset="-122"/>
                <a:ea typeface="微软雅黑" pitchFamily="34" charset="-122"/>
              </a:rPr>
              <a:t>关于调整部分资本项目外汇业务审批权限的通知</a:t>
            </a:r>
            <a:r>
              <a:rPr lang="en-US" altLang="zh-CN" sz="1200" dirty="0">
                <a:solidFill>
                  <a:schemeClr val="tx2">
                    <a:lumMod val="50000"/>
                  </a:schemeClr>
                </a:solidFill>
                <a:latin typeface="微软雅黑" pitchFamily="34" charset="-122"/>
                <a:ea typeface="微软雅黑" pitchFamily="34" charset="-122"/>
              </a:rPr>
              <a:t>》 </a:t>
            </a:r>
            <a:r>
              <a:rPr lang="zh-CN" altLang="zh-CN" sz="1200" dirty="0">
                <a:solidFill>
                  <a:schemeClr val="tx2">
                    <a:lumMod val="50000"/>
                  </a:schemeClr>
                </a:solidFill>
                <a:latin typeface="微软雅黑" pitchFamily="34" charset="-122"/>
                <a:ea typeface="微软雅黑" pitchFamily="34" charset="-122"/>
              </a:rPr>
              <a:t>（汇发</a:t>
            </a:r>
            <a:r>
              <a:rPr lang="en-US" altLang="zh-CN" sz="1200" dirty="0">
                <a:solidFill>
                  <a:schemeClr val="tx2">
                    <a:lumMod val="50000"/>
                  </a:schemeClr>
                </a:solidFill>
                <a:latin typeface="微软雅黑" pitchFamily="34" charset="-122"/>
                <a:ea typeface="微软雅黑" pitchFamily="34" charset="-122"/>
              </a:rPr>
              <a:t>[2009]21</a:t>
            </a:r>
            <a:r>
              <a:rPr lang="zh-CN" altLang="zh-CN" sz="1200" dirty="0">
                <a:solidFill>
                  <a:schemeClr val="tx2">
                    <a:lumMod val="50000"/>
                  </a:schemeClr>
                </a:solidFill>
                <a:latin typeface="微软雅黑" pitchFamily="34" charset="-122"/>
                <a:ea typeface="微软雅黑" pitchFamily="34" charset="-122"/>
              </a:rPr>
              <a:t>号）</a:t>
            </a:r>
            <a:endParaRPr lang="zh-CN" altLang="en-US" sz="1200" dirty="0">
              <a:solidFill>
                <a:schemeClr val="tx2">
                  <a:lumMod val="50000"/>
                </a:schemeClr>
              </a:solidFill>
              <a:latin typeface="微软雅黑" pitchFamily="34" charset="-122"/>
              <a:ea typeface="微软雅黑" pitchFamily="34" charset="-122"/>
            </a:endParaRPr>
          </a:p>
        </p:txBody>
      </p:sp>
      <p:cxnSp>
        <p:nvCxnSpPr>
          <p:cNvPr id="15" name="直接连接符 14"/>
          <p:cNvCxnSpPr/>
          <p:nvPr/>
        </p:nvCxnSpPr>
        <p:spPr>
          <a:xfrm rot="5400000">
            <a:off x="3889648" y="3864484"/>
            <a:ext cx="696515" cy="1588"/>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4390454" y="1982480"/>
            <a:ext cx="1997569" cy="830997"/>
          </a:xfrm>
          <a:prstGeom prst="rect">
            <a:avLst/>
          </a:prstGeom>
        </p:spPr>
        <p:txBody>
          <a:bodyPr wrap="square">
            <a:spAutoFit/>
          </a:bodyPr>
          <a:lstStyle/>
          <a:p>
            <a:pPr algn="ctr">
              <a:defRPr/>
            </a:pPr>
            <a:r>
              <a:rPr lang="en-US" altLang="zh-CN" sz="1200" dirty="0" smtClean="0">
                <a:solidFill>
                  <a:schemeClr val="tx2">
                    <a:lumMod val="50000"/>
                  </a:schemeClr>
                </a:solidFill>
                <a:latin typeface="微软雅黑" pitchFamily="34" charset="-122"/>
                <a:ea typeface="微软雅黑" pitchFamily="34" charset="-122"/>
              </a:rPr>
              <a:t>《</a:t>
            </a:r>
            <a:r>
              <a:rPr lang="zh-CN" altLang="en-US" sz="1200" dirty="0" smtClean="0">
                <a:solidFill>
                  <a:schemeClr val="tx2">
                    <a:lumMod val="50000"/>
                  </a:schemeClr>
                </a:solidFill>
                <a:latin typeface="微软雅黑" pitchFamily="34" charset="-122"/>
                <a:ea typeface="微软雅黑" pitchFamily="34" charset="-122"/>
              </a:rPr>
              <a:t>国家外汇管理局关于进一步改进和调整直接投资外汇管理政策的通知</a:t>
            </a:r>
            <a:r>
              <a:rPr lang="en-US" altLang="zh-CN" sz="1200" dirty="0" smtClean="0">
                <a:solidFill>
                  <a:schemeClr val="tx2">
                    <a:lumMod val="50000"/>
                  </a:schemeClr>
                </a:solidFill>
                <a:latin typeface="微软雅黑" pitchFamily="34" charset="-122"/>
                <a:ea typeface="微软雅黑" pitchFamily="34" charset="-122"/>
              </a:rPr>
              <a:t>》</a:t>
            </a:r>
            <a:r>
              <a:rPr lang="zh-CN" altLang="en-US" sz="1200" dirty="0" smtClean="0">
                <a:solidFill>
                  <a:schemeClr val="tx2">
                    <a:lumMod val="50000"/>
                  </a:schemeClr>
                </a:solidFill>
                <a:latin typeface="微软雅黑" pitchFamily="34" charset="-122"/>
                <a:ea typeface="微软雅黑" pitchFamily="34" charset="-122"/>
              </a:rPr>
              <a:t>（汇发</a:t>
            </a:r>
            <a:r>
              <a:rPr lang="en-US" altLang="zh-CN" sz="1200" dirty="0" smtClean="0">
                <a:solidFill>
                  <a:schemeClr val="tx2">
                    <a:lumMod val="50000"/>
                  </a:schemeClr>
                </a:solidFill>
                <a:latin typeface="微软雅黑" pitchFamily="34" charset="-122"/>
                <a:ea typeface="微软雅黑" pitchFamily="34" charset="-122"/>
              </a:rPr>
              <a:t>[2012]59</a:t>
            </a:r>
            <a:r>
              <a:rPr lang="zh-CN" altLang="en-US" sz="1200" dirty="0" smtClean="0">
                <a:solidFill>
                  <a:schemeClr val="tx2">
                    <a:lumMod val="50000"/>
                  </a:schemeClr>
                </a:solidFill>
                <a:latin typeface="微软雅黑" pitchFamily="34" charset="-122"/>
                <a:ea typeface="微软雅黑" pitchFamily="34" charset="-122"/>
              </a:rPr>
              <a:t>号）</a:t>
            </a:r>
            <a:endParaRPr lang="zh-CN" altLang="en-US" sz="1200" dirty="0">
              <a:solidFill>
                <a:schemeClr val="tx2">
                  <a:lumMod val="50000"/>
                </a:schemeClr>
              </a:solidFill>
              <a:latin typeface="微软雅黑" pitchFamily="34" charset="-122"/>
              <a:ea typeface="微软雅黑" pitchFamily="34" charset="-122"/>
            </a:endParaRPr>
          </a:p>
        </p:txBody>
      </p:sp>
      <p:cxnSp>
        <p:nvCxnSpPr>
          <p:cNvPr id="17" name="直接连接符 16"/>
          <p:cNvCxnSpPr/>
          <p:nvPr/>
        </p:nvCxnSpPr>
        <p:spPr>
          <a:xfrm rot="5400000">
            <a:off x="6120308" y="3899067"/>
            <a:ext cx="696515" cy="1588"/>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7699866" y="4251512"/>
            <a:ext cx="1505797" cy="1015663"/>
          </a:xfrm>
          <a:prstGeom prst="rect">
            <a:avLst/>
          </a:prstGeom>
        </p:spPr>
        <p:txBody>
          <a:bodyPr wrap="square">
            <a:spAutoFit/>
          </a:bodyPr>
          <a:lstStyle/>
          <a:p>
            <a:pPr algn="ctr">
              <a:defRPr/>
            </a:pPr>
            <a:r>
              <a:rPr lang="en-US" altLang="zh-CN" sz="1200" dirty="0">
                <a:solidFill>
                  <a:schemeClr val="tx2">
                    <a:lumMod val="50000"/>
                  </a:schemeClr>
                </a:solidFill>
                <a:latin typeface="微软雅黑" pitchFamily="34" charset="-122"/>
                <a:ea typeface="微软雅黑" pitchFamily="34" charset="-122"/>
              </a:rPr>
              <a:t>《</a:t>
            </a:r>
            <a:r>
              <a:rPr lang="en-US" altLang="zh-CN" sz="1200" dirty="0" err="1">
                <a:solidFill>
                  <a:schemeClr val="tx2">
                    <a:lumMod val="50000"/>
                  </a:schemeClr>
                </a:solidFill>
                <a:latin typeface="微软雅黑" pitchFamily="34" charset="-122"/>
                <a:ea typeface="微软雅黑" pitchFamily="34" charset="-122"/>
              </a:rPr>
              <a:t>国家外汇管理局关于改革外商投资企业外汇资本金结汇管理方式的通知</a:t>
            </a:r>
            <a:r>
              <a:rPr lang="en-US" altLang="zh-CN" sz="1200" dirty="0">
                <a:solidFill>
                  <a:schemeClr val="tx2">
                    <a:lumMod val="50000"/>
                  </a:schemeClr>
                </a:solidFill>
                <a:latin typeface="微软雅黑" pitchFamily="34" charset="-122"/>
                <a:ea typeface="微软雅黑" pitchFamily="34" charset="-122"/>
              </a:rPr>
              <a:t>》（</a:t>
            </a:r>
            <a:r>
              <a:rPr lang="en-US" altLang="zh-CN" sz="1200" dirty="0" err="1">
                <a:solidFill>
                  <a:schemeClr val="tx2">
                    <a:lumMod val="50000"/>
                  </a:schemeClr>
                </a:solidFill>
                <a:latin typeface="微软雅黑" pitchFamily="34" charset="-122"/>
                <a:ea typeface="微软雅黑" pitchFamily="34" charset="-122"/>
              </a:rPr>
              <a:t>汇发</a:t>
            </a:r>
            <a:r>
              <a:rPr lang="en-US" altLang="zh-CN" sz="1200" dirty="0">
                <a:solidFill>
                  <a:schemeClr val="tx2">
                    <a:lumMod val="50000"/>
                  </a:schemeClr>
                </a:solidFill>
                <a:latin typeface="微软雅黑" pitchFamily="34" charset="-122"/>
                <a:ea typeface="微软雅黑" pitchFamily="34" charset="-122"/>
              </a:rPr>
              <a:t>[2015]19号）</a:t>
            </a:r>
            <a:endParaRPr lang="zh-CN" altLang="en-US" sz="1200" dirty="0">
              <a:solidFill>
                <a:schemeClr val="tx2">
                  <a:lumMod val="50000"/>
                </a:schemeClr>
              </a:solidFill>
              <a:latin typeface="微软雅黑" pitchFamily="34" charset="-122"/>
              <a:ea typeface="微软雅黑" pitchFamily="34" charset="-122"/>
            </a:endParaRPr>
          </a:p>
        </p:txBody>
      </p:sp>
      <p:sp>
        <p:nvSpPr>
          <p:cNvPr id="19" name="矩形 18"/>
          <p:cNvSpPr/>
          <p:nvPr/>
        </p:nvSpPr>
        <p:spPr>
          <a:xfrm>
            <a:off x="5752366" y="4282289"/>
            <a:ext cx="1433987" cy="1200329"/>
          </a:xfrm>
          <a:prstGeom prst="rect">
            <a:avLst/>
          </a:prstGeom>
        </p:spPr>
        <p:txBody>
          <a:bodyPr wrap="square">
            <a:spAutoFit/>
          </a:bodyPr>
          <a:lstStyle/>
          <a:p>
            <a:pPr algn="ctr">
              <a:defRPr/>
            </a:pPr>
            <a:r>
              <a:rPr lang="zh-CN" altLang="zh-CN" sz="1200" dirty="0">
                <a:solidFill>
                  <a:schemeClr val="tx2">
                    <a:lumMod val="50000"/>
                  </a:schemeClr>
                </a:solidFill>
                <a:latin typeface="微软雅黑" pitchFamily="34" charset="-122"/>
                <a:ea typeface="微软雅黑" pitchFamily="34" charset="-122"/>
              </a:rPr>
              <a:t>国家外汇管理局关于印发＜外国投资者境内直接投资外汇管理规定＞及配套文件的通知》（汇发</a:t>
            </a:r>
            <a:r>
              <a:rPr lang="en-US" altLang="zh-CN" sz="1200" dirty="0">
                <a:solidFill>
                  <a:schemeClr val="tx2">
                    <a:lumMod val="50000"/>
                  </a:schemeClr>
                </a:solidFill>
                <a:latin typeface="微软雅黑" pitchFamily="34" charset="-122"/>
                <a:ea typeface="微软雅黑" pitchFamily="34" charset="-122"/>
              </a:rPr>
              <a:t>[2013]21</a:t>
            </a:r>
            <a:r>
              <a:rPr lang="zh-CN" altLang="zh-CN" sz="1200" dirty="0">
                <a:solidFill>
                  <a:schemeClr val="tx2">
                    <a:lumMod val="50000"/>
                  </a:schemeClr>
                </a:solidFill>
                <a:latin typeface="微软雅黑" pitchFamily="34" charset="-122"/>
                <a:ea typeface="微软雅黑" pitchFamily="34" charset="-122"/>
              </a:rPr>
              <a:t>号</a:t>
            </a:r>
            <a:endParaRPr lang="zh-CN" altLang="en-US" sz="1200" dirty="0">
              <a:solidFill>
                <a:schemeClr val="tx2">
                  <a:lumMod val="50000"/>
                </a:schemeClr>
              </a:solidFill>
              <a:latin typeface="微软雅黑" pitchFamily="34" charset="-122"/>
              <a:ea typeface="微软雅黑" pitchFamily="34" charset="-122"/>
            </a:endParaRPr>
          </a:p>
        </p:txBody>
      </p:sp>
      <p:sp>
        <p:nvSpPr>
          <p:cNvPr id="20" name="矩形 19"/>
          <p:cNvSpPr/>
          <p:nvPr/>
        </p:nvSpPr>
        <p:spPr>
          <a:xfrm>
            <a:off x="6469360" y="1749402"/>
            <a:ext cx="2158347" cy="830997"/>
          </a:xfrm>
          <a:prstGeom prst="rect">
            <a:avLst/>
          </a:prstGeom>
        </p:spPr>
        <p:txBody>
          <a:bodyPr wrap="square">
            <a:spAutoFit/>
          </a:bodyPr>
          <a:lstStyle/>
          <a:p>
            <a:pPr algn="ctr">
              <a:defRPr/>
            </a:pPr>
            <a:r>
              <a:rPr lang="en-US" altLang="zh-CN" sz="1200" dirty="0">
                <a:solidFill>
                  <a:schemeClr val="tx2">
                    <a:lumMod val="50000"/>
                  </a:schemeClr>
                </a:solidFill>
                <a:latin typeface="微软雅黑" pitchFamily="34" charset="-122"/>
                <a:ea typeface="微软雅黑" pitchFamily="34" charset="-122"/>
              </a:rPr>
              <a:t>《</a:t>
            </a:r>
            <a:r>
              <a:rPr lang="zh-CN" altLang="en-US" sz="1200" dirty="0">
                <a:solidFill>
                  <a:schemeClr val="tx2">
                    <a:lumMod val="50000"/>
                  </a:schemeClr>
                </a:solidFill>
                <a:latin typeface="微软雅黑" pitchFamily="34" charset="-122"/>
                <a:ea typeface="微软雅黑" pitchFamily="34" charset="-122"/>
              </a:rPr>
              <a:t>国家外汇管理局关于进一步简化和改进直接投资外汇管理政策的通知</a:t>
            </a:r>
            <a:r>
              <a:rPr lang="en-US" altLang="zh-CN" sz="1200" dirty="0">
                <a:solidFill>
                  <a:schemeClr val="tx2">
                    <a:lumMod val="50000"/>
                  </a:schemeClr>
                </a:solidFill>
                <a:latin typeface="微软雅黑" pitchFamily="34" charset="-122"/>
                <a:ea typeface="微软雅黑" pitchFamily="34" charset="-122"/>
              </a:rPr>
              <a:t>》</a:t>
            </a:r>
            <a:r>
              <a:rPr lang="zh-CN" altLang="en-US" sz="1200" dirty="0">
                <a:solidFill>
                  <a:schemeClr val="tx2">
                    <a:lumMod val="50000"/>
                  </a:schemeClr>
                </a:solidFill>
                <a:latin typeface="微软雅黑" pitchFamily="34" charset="-122"/>
                <a:ea typeface="微软雅黑" pitchFamily="34" charset="-122"/>
              </a:rPr>
              <a:t>（汇发</a:t>
            </a:r>
            <a:r>
              <a:rPr lang="en-US" altLang="zh-CN" sz="1200" dirty="0">
                <a:solidFill>
                  <a:schemeClr val="tx2">
                    <a:lumMod val="50000"/>
                  </a:schemeClr>
                </a:solidFill>
                <a:latin typeface="微软雅黑" pitchFamily="34" charset="-122"/>
                <a:ea typeface="微软雅黑" pitchFamily="34" charset="-122"/>
              </a:rPr>
              <a:t>[2015]13</a:t>
            </a:r>
            <a:r>
              <a:rPr lang="zh-CN" altLang="en-US" sz="1200" dirty="0">
                <a:solidFill>
                  <a:schemeClr val="tx2">
                    <a:lumMod val="50000"/>
                  </a:schemeClr>
                </a:solidFill>
                <a:latin typeface="微软雅黑" pitchFamily="34" charset="-122"/>
                <a:ea typeface="微软雅黑" pitchFamily="34" charset="-122"/>
              </a:rPr>
              <a:t>号）</a:t>
            </a:r>
          </a:p>
        </p:txBody>
      </p:sp>
      <p:cxnSp>
        <p:nvCxnSpPr>
          <p:cNvPr id="21" name="直接连接符 20"/>
          <p:cNvCxnSpPr/>
          <p:nvPr/>
        </p:nvCxnSpPr>
        <p:spPr>
          <a:xfrm rot="5400000">
            <a:off x="8075496" y="3905347"/>
            <a:ext cx="696515" cy="1588"/>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2127187" y="1941372"/>
            <a:ext cx="2062783" cy="646331"/>
          </a:xfrm>
          <a:prstGeom prst="rect">
            <a:avLst/>
          </a:prstGeom>
        </p:spPr>
        <p:txBody>
          <a:bodyPr wrap="square">
            <a:spAutoFit/>
          </a:bodyPr>
          <a:lstStyle/>
          <a:p>
            <a:pPr algn="ctr">
              <a:defRPr/>
            </a:pPr>
            <a:r>
              <a:rPr lang="zh-CN" altLang="zh-CN" sz="1200" dirty="0">
                <a:solidFill>
                  <a:schemeClr val="tx2">
                    <a:lumMod val="50000"/>
                  </a:schemeClr>
                </a:solidFill>
                <a:latin typeface="微软雅黑" pitchFamily="34" charset="-122"/>
                <a:ea typeface="微软雅黑" pitchFamily="34" charset="-122"/>
              </a:rPr>
              <a:t>《关于改革外商投资项下资本金结汇管理方式的通知》（汇发</a:t>
            </a:r>
            <a:r>
              <a:rPr lang="en-US" altLang="zh-CN" sz="1200" dirty="0">
                <a:solidFill>
                  <a:schemeClr val="tx2">
                    <a:lumMod val="50000"/>
                  </a:schemeClr>
                </a:solidFill>
                <a:latin typeface="微软雅黑" pitchFamily="34" charset="-122"/>
                <a:ea typeface="微软雅黑" pitchFamily="34" charset="-122"/>
              </a:rPr>
              <a:t>[2002]59</a:t>
            </a:r>
            <a:r>
              <a:rPr lang="zh-CN" altLang="zh-CN" sz="1200" dirty="0">
                <a:solidFill>
                  <a:schemeClr val="tx2">
                    <a:lumMod val="50000"/>
                  </a:schemeClr>
                </a:solidFill>
                <a:latin typeface="微软雅黑" pitchFamily="34" charset="-122"/>
                <a:ea typeface="微软雅黑" pitchFamily="34" charset="-122"/>
              </a:rPr>
              <a:t>号）</a:t>
            </a:r>
            <a:endParaRPr lang="zh-CN" altLang="en-US" sz="1200" dirty="0">
              <a:solidFill>
                <a:schemeClr val="tx2">
                  <a:lumMod val="50000"/>
                </a:schemeClr>
              </a:solidFill>
              <a:latin typeface="微软雅黑" pitchFamily="34" charset="-122"/>
              <a:ea typeface="微软雅黑" pitchFamily="34" charset="-122"/>
            </a:endParaRPr>
          </a:p>
        </p:txBody>
      </p:sp>
      <p:cxnSp>
        <p:nvCxnSpPr>
          <p:cNvPr id="22" name="直接连接符 21"/>
          <p:cNvCxnSpPr/>
          <p:nvPr/>
        </p:nvCxnSpPr>
        <p:spPr>
          <a:xfrm rot="5400000">
            <a:off x="1009327" y="3160944"/>
            <a:ext cx="696516" cy="1587"/>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745226" y="2118734"/>
            <a:ext cx="1314904" cy="646331"/>
          </a:xfrm>
          <a:prstGeom prst="rect">
            <a:avLst/>
          </a:prstGeom>
        </p:spPr>
        <p:txBody>
          <a:bodyPr wrap="square">
            <a:spAutoFit/>
          </a:bodyPr>
          <a:lstStyle/>
          <a:p>
            <a:pPr algn="ctr">
              <a:defRPr/>
            </a:pPr>
            <a:r>
              <a:rPr lang="en-US" altLang="zh-CN" sz="1200" dirty="0">
                <a:solidFill>
                  <a:schemeClr val="tx2">
                    <a:lumMod val="50000"/>
                  </a:schemeClr>
                </a:solidFill>
                <a:latin typeface="微软雅黑" pitchFamily="34" charset="-122"/>
                <a:ea typeface="微软雅黑" pitchFamily="34" charset="-122"/>
              </a:rPr>
              <a:t>1996</a:t>
            </a:r>
            <a:r>
              <a:rPr lang="zh-CN" altLang="en-US" sz="1200" dirty="0">
                <a:solidFill>
                  <a:schemeClr val="tx2">
                    <a:lumMod val="50000"/>
                  </a:schemeClr>
                </a:solidFill>
                <a:latin typeface="微软雅黑" pitchFamily="34" charset="-122"/>
                <a:ea typeface="微软雅黑" pitchFamily="34" charset="-122"/>
              </a:rPr>
              <a:t>年</a:t>
            </a:r>
            <a:r>
              <a:rPr lang="zh-CN" altLang="zh-CN" sz="1200" dirty="0">
                <a:solidFill>
                  <a:schemeClr val="tx2">
                    <a:lumMod val="50000"/>
                  </a:schemeClr>
                </a:solidFill>
                <a:latin typeface="微软雅黑" pitchFamily="34" charset="-122"/>
                <a:ea typeface="微软雅黑" pitchFamily="34" charset="-122"/>
              </a:rPr>
              <a:t>《结汇、售汇及付汇管理规定》</a:t>
            </a:r>
            <a:endParaRPr lang="zh-CN" altLang="en-US" sz="1200" dirty="0">
              <a:solidFill>
                <a:schemeClr val="tx2">
                  <a:lumMod val="50000"/>
                </a:schemeClr>
              </a:solidFill>
              <a:latin typeface="微软雅黑" pitchFamily="34" charset="-122"/>
              <a:ea typeface="微软雅黑" pitchFamily="34" charset="-122"/>
            </a:endParaRPr>
          </a:p>
        </p:txBody>
      </p:sp>
      <p:sp>
        <p:nvSpPr>
          <p:cNvPr id="25" name="矩形 24"/>
          <p:cNvSpPr/>
          <p:nvPr/>
        </p:nvSpPr>
        <p:spPr>
          <a:xfrm>
            <a:off x="480132" y="591821"/>
            <a:ext cx="2799164" cy="338554"/>
          </a:xfrm>
          <a:prstGeom prst="rect">
            <a:avLst/>
          </a:prstGeom>
        </p:spPr>
        <p:txBody>
          <a:bodyPr wrap="none">
            <a:spAutoFit/>
          </a:bodyPr>
          <a:lstStyle/>
          <a:p>
            <a:r>
              <a:rPr lang="en-US" altLang="zh-CN" b="1" spc="500" dirty="0">
                <a:solidFill>
                  <a:schemeClr val="tx2">
                    <a:lumMod val="50000"/>
                  </a:schemeClr>
                </a:solidFill>
                <a:latin typeface="微软雅黑" pitchFamily="34" charset="-122"/>
                <a:ea typeface="微软雅黑" pitchFamily="34" charset="-122"/>
              </a:rPr>
              <a:t>2</a:t>
            </a:r>
            <a:r>
              <a:rPr lang="zh-CN" altLang="en-US" b="1" spc="500" dirty="0" smtClean="0">
                <a:solidFill>
                  <a:schemeClr val="tx2">
                    <a:lumMod val="50000"/>
                  </a:schemeClr>
                </a:solidFill>
                <a:latin typeface="微软雅黑" pitchFamily="34" charset="-122"/>
                <a:ea typeface="微软雅黑" pitchFamily="34" charset="-122"/>
              </a:rPr>
              <a:t>、</a:t>
            </a:r>
            <a:r>
              <a:rPr lang="zh-CN" altLang="en-US" b="1" spc="500" dirty="0">
                <a:solidFill>
                  <a:schemeClr val="tx2">
                    <a:lumMod val="50000"/>
                  </a:schemeClr>
                </a:solidFill>
                <a:latin typeface="微软雅黑" pitchFamily="34" charset="-122"/>
                <a:ea typeface="微软雅黑" pitchFamily="34" charset="-122"/>
              </a:rPr>
              <a:t>外汇政策历史沿革</a:t>
            </a:r>
            <a:endParaRPr lang="zh-CN" altLang="en-US" dirty="0"/>
          </a:p>
        </p:txBody>
      </p:sp>
    </p:spTree>
    <p:extLst>
      <p:ext uri="{BB962C8B-B14F-4D97-AF65-F5344CB8AC3E}">
        <p14:creationId xmlns:p14="http://schemas.microsoft.com/office/powerpoint/2010/main" val="80022325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660104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3.17</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外国投资者先行回收投资资金汇出</a:t>
            </a:r>
            <a:r>
              <a:rPr lang="zh-CN" altLang="en-US" sz="2500" b="1" dirty="0">
                <a:solidFill>
                  <a:schemeClr val="tx1"/>
                </a:solidFill>
                <a:latin typeface="微软雅黑" pitchFamily="34" charset="-122"/>
                <a:ea typeface="微软雅黑" pitchFamily="34" charset="-122"/>
              </a:rPr>
              <a:t>业务</a:t>
            </a:r>
          </a:p>
        </p:txBody>
      </p:sp>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8" name="TextBox 7"/>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2" name="矩形 1"/>
          <p:cNvSpPr/>
          <p:nvPr/>
        </p:nvSpPr>
        <p:spPr>
          <a:xfrm>
            <a:off x="1716832" y="2691780"/>
            <a:ext cx="6526692" cy="3785652"/>
          </a:xfrm>
          <a:prstGeom prst="rect">
            <a:avLst/>
          </a:prstGeom>
        </p:spPr>
        <p:txBody>
          <a:bodyPr wrap="square">
            <a:spAutoFit/>
          </a:bodyPr>
          <a:lstStyle/>
          <a:p>
            <a:r>
              <a:rPr lang="en-US" altLang="zh-CN" sz="2400" dirty="0">
                <a:solidFill>
                  <a:schemeClr val="tx1"/>
                </a:solidFill>
              </a:rPr>
              <a:t>1.</a:t>
            </a:r>
            <a:r>
              <a:rPr lang="zh-CN" altLang="zh-CN" sz="2400" dirty="0">
                <a:solidFill>
                  <a:schemeClr val="tx1"/>
                </a:solidFill>
              </a:rPr>
              <a:t>为未办理先行回收投资外汇登记的主体办理外国投资者先行回收投资资金汇出资金业务</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2.</a:t>
            </a:r>
            <a:r>
              <a:rPr lang="zh-CN" altLang="zh-CN" sz="2400" dirty="0">
                <a:solidFill>
                  <a:schemeClr val="tx1"/>
                </a:solidFill>
              </a:rPr>
              <a:t>汇出资金超过登记金额</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3.</a:t>
            </a:r>
            <a:r>
              <a:rPr lang="zh-CN" altLang="zh-CN" sz="2400" dirty="0">
                <a:solidFill>
                  <a:schemeClr val="tx1"/>
                </a:solidFill>
              </a:rPr>
              <a:t>办理外国投资者先行回收投资资金汇出资金业务与资本项目信息系统备注内容不符</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4.</a:t>
            </a:r>
            <a:r>
              <a:rPr lang="zh-CN" altLang="zh-CN" sz="2400" dirty="0">
                <a:solidFill>
                  <a:schemeClr val="tx1"/>
                </a:solidFill>
              </a:rPr>
              <a:t>未按规则进行国际收支申报。</a:t>
            </a:r>
          </a:p>
          <a:p>
            <a:r>
              <a:rPr lang="en-US" altLang="zh-CN" sz="2400" dirty="0">
                <a:solidFill>
                  <a:schemeClr val="tx1"/>
                </a:solidFill>
              </a:rPr>
              <a:t> </a:t>
            </a:r>
            <a:endParaRPr lang="zh-CN" altLang="zh-CN" sz="2400" dirty="0">
              <a:solidFill>
                <a:schemeClr val="tx1"/>
              </a:solidFill>
            </a:endParaRP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99</a:t>
            </a:fld>
            <a:endParaRPr lang="en-US" altLang="zh-TW"/>
          </a:p>
        </p:txBody>
      </p:sp>
    </p:spTree>
    <p:extLst>
      <p:ext uri="{BB962C8B-B14F-4D97-AF65-F5344CB8AC3E}">
        <p14:creationId xmlns:p14="http://schemas.microsoft.com/office/powerpoint/2010/main" val="396888818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extLst>
              <p:ext uri="{D42A27DB-BD31-4B8C-83A1-F6EECF244321}">
                <p14:modId xmlns:p14="http://schemas.microsoft.com/office/powerpoint/2010/main" val="3594132169"/>
              </p:ext>
            </p:extLst>
          </p:nvPr>
        </p:nvGraphicFramePr>
        <p:xfrm>
          <a:off x="197463" y="1179612"/>
          <a:ext cx="9425847" cy="5989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420688" y="8384"/>
            <a:ext cx="7562850" cy="883196"/>
          </a:xfrm>
          <a:prstGeom prst="rect">
            <a:avLst/>
          </a:prstGeom>
        </p:spPr>
        <p:txBody>
          <a:bodyPr wrap="none" lIns="112654" tIns="56327" rIns="112654" bIns="56327">
            <a:spAutoFit/>
          </a:bodyPr>
          <a:lstStyle/>
          <a:p>
            <a:r>
              <a:rPr lang="en-US" altLang="zh-CN" sz="2500" b="1" dirty="0">
                <a:solidFill>
                  <a:schemeClr val="tx1"/>
                </a:solidFill>
                <a:latin typeface="微软雅黑" pitchFamily="34" charset="-122"/>
                <a:ea typeface="微软雅黑" pitchFamily="34" charset="-122"/>
              </a:rPr>
              <a:t>3.18</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境外机构在境内设立的分支、代表机构和境外</a:t>
            </a:r>
          </a:p>
          <a:p>
            <a:r>
              <a:rPr lang="zh-CN" altLang="zh-CN" sz="2500" b="1" dirty="0">
                <a:solidFill>
                  <a:schemeClr val="tx1"/>
                </a:solidFill>
                <a:latin typeface="微软雅黑" pitchFamily="34" charset="-122"/>
                <a:ea typeface="微软雅黑" pitchFamily="34" charset="-122"/>
              </a:rPr>
              <a:t>个人购买境内商品房结汇</a:t>
            </a:r>
            <a:r>
              <a:rPr lang="zh-CN" altLang="en-US" sz="2500" b="1" dirty="0">
                <a:solidFill>
                  <a:schemeClr val="tx1"/>
                </a:solidFill>
                <a:latin typeface="微软雅黑" pitchFamily="34" charset="-122"/>
                <a:ea typeface="微软雅黑" pitchFamily="34" charset="-122"/>
              </a:rPr>
              <a:t>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100</a:t>
            </a:fld>
            <a:endParaRPr lang="en-US" altLang="zh-TW"/>
          </a:p>
        </p:txBody>
      </p:sp>
    </p:spTree>
    <p:extLst>
      <p:ext uri="{BB962C8B-B14F-4D97-AF65-F5344CB8AC3E}">
        <p14:creationId xmlns:p14="http://schemas.microsoft.com/office/powerpoint/2010/main" val="82702515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490391999"/>
              </p:ext>
            </p:extLst>
          </p:nvPr>
        </p:nvGraphicFramePr>
        <p:xfrm>
          <a:off x="204664" y="1179612"/>
          <a:ext cx="9425847" cy="57785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55309" y="27484"/>
            <a:ext cx="7562850" cy="883196"/>
          </a:xfrm>
          <a:prstGeom prst="rect">
            <a:avLst/>
          </a:prstGeom>
        </p:spPr>
        <p:txBody>
          <a:bodyPr wrap="none" lIns="112654" tIns="56327" rIns="112654" bIns="56327">
            <a:spAutoFit/>
          </a:bodyPr>
          <a:lstStyle/>
          <a:p>
            <a:r>
              <a:rPr lang="en-US" altLang="zh-CN" sz="2500" b="1" dirty="0">
                <a:solidFill>
                  <a:schemeClr val="tx1"/>
                </a:solidFill>
                <a:latin typeface="微软雅黑" pitchFamily="34" charset="-122"/>
                <a:ea typeface="微软雅黑" pitchFamily="34" charset="-122"/>
              </a:rPr>
              <a:t>3.18</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境外机构在境内设立的分支、代表机构和境外</a:t>
            </a:r>
          </a:p>
          <a:p>
            <a:r>
              <a:rPr lang="zh-CN" altLang="zh-CN" sz="2500" b="1" dirty="0">
                <a:solidFill>
                  <a:schemeClr val="tx1"/>
                </a:solidFill>
                <a:latin typeface="微软雅黑" pitchFamily="34" charset="-122"/>
                <a:ea typeface="微软雅黑" pitchFamily="34" charset="-122"/>
              </a:rPr>
              <a:t>个人购买境内商品房结汇</a:t>
            </a:r>
            <a:r>
              <a:rPr lang="zh-CN" altLang="en-US" sz="2500" b="1" dirty="0">
                <a:solidFill>
                  <a:schemeClr val="tx1"/>
                </a:solidFill>
                <a:latin typeface="微软雅黑" pitchFamily="34" charset="-122"/>
                <a:ea typeface="微软雅黑" pitchFamily="34" charset="-122"/>
              </a:rPr>
              <a:t>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101</a:t>
            </a:fld>
            <a:endParaRPr lang="en-US" altLang="zh-TW"/>
          </a:p>
        </p:txBody>
      </p:sp>
    </p:spTree>
    <p:extLst>
      <p:ext uri="{BB962C8B-B14F-4D97-AF65-F5344CB8AC3E}">
        <p14:creationId xmlns:p14="http://schemas.microsoft.com/office/powerpoint/2010/main" val="237961217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27484"/>
            <a:ext cx="7562850" cy="883196"/>
          </a:xfrm>
          <a:prstGeom prst="rect">
            <a:avLst/>
          </a:prstGeom>
        </p:spPr>
        <p:txBody>
          <a:bodyPr wrap="none" lIns="112654" tIns="56327" rIns="112654" bIns="56327">
            <a:spAutoFit/>
          </a:bodyPr>
          <a:lstStyle/>
          <a:p>
            <a:r>
              <a:rPr lang="en-US" altLang="zh-CN" sz="2500" b="1" dirty="0">
                <a:solidFill>
                  <a:schemeClr val="tx1"/>
                </a:solidFill>
                <a:latin typeface="微软雅黑" pitchFamily="34" charset="-122"/>
                <a:ea typeface="微软雅黑" pitchFamily="34" charset="-122"/>
              </a:rPr>
              <a:t>3.18</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境外机构在境内设立的分支、代表机构和境外</a:t>
            </a:r>
          </a:p>
          <a:p>
            <a:r>
              <a:rPr lang="zh-CN" altLang="zh-CN" sz="2500" b="1" dirty="0">
                <a:solidFill>
                  <a:schemeClr val="tx1"/>
                </a:solidFill>
                <a:latin typeface="微软雅黑" pitchFamily="34" charset="-122"/>
                <a:ea typeface="微软雅黑" pitchFamily="34" charset="-122"/>
              </a:rPr>
              <a:t>个人购买境内商品房结汇</a:t>
            </a:r>
            <a:r>
              <a:rPr lang="zh-CN" altLang="en-US" sz="2500" b="1" dirty="0">
                <a:solidFill>
                  <a:schemeClr val="tx1"/>
                </a:solidFill>
                <a:latin typeface="微软雅黑" pitchFamily="34" charset="-122"/>
                <a:ea typeface="微软雅黑" pitchFamily="34" charset="-122"/>
              </a:rPr>
              <a:t>业务</a:t>
            </a:r>
          </a:p>
        </p:txBody>
      </p:sp>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8" name="TextBox 7"/>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2" name="矩形 1"/>
          <p:cNvSpPr/>
          <p:nvPr/>
        </p:nvSpPr>
        <p:spPr>
          <a:xfrm>
            <a:off x="1716832" y="2331740"/>
            <a:ext cx="6526692" cy="4893647"/>
          </a:xfrm>
          <a:prstGeom prst="rect">
            <a:avLst/>
          </a:prstGeom>
        </p:spPr>
        <p:txBody>
          <a:bodyPr wrap="square">
            <a:spAutoFit/>
          </a:bodyPr>
          <a:lstStyle/>
          <a:p>
            <a:r>
              <a:rPr lang="en-US" altLang="zh-CN" sz="2400" dirty="0" smtClean="0">
                <a:solidFill>
                  <a:schemeClr val="tx1"/>
                </a:solidFill>
              </a:rPr>
              <a:t>1.</a:t>
            </a:r>
            <a:r>
              <a:rPr lang="zh-CN" altLang="zh-CN" sz="2400" dirty="0" smtClean="0">
                <a:solidFill>
                  <a:schemeClr val="tx1"/>
                </a:solidFill>
              </a:rPr>
              <a:t>非居民购买境内商品房外汇资金结汇后未直接划入房地产开发企业的人民币账户或二手房转让方的人民币账户。</a:t>
            </a:r>
            <a:endParaRPr lang="en-US" altLang="zh-CN" sz="2400" dirty="0" smtClean="0">
              <a:solidFill>
                <a:schemeClr val="tx1"/>
              </a:solidFill>
            </a:endParaRPr>
          </a:p>
          <a:p>
            <a:endParaRPr lang="zh-CN" altLang="zh-CN" sz="2400" dirty="0" smtClean="0">
              <a:solidFill>
                <a:schemeClr val="tx1"/>
              </a:solidFill>
            </a:endParaRPr>
          </a:p>
          <a:p>
            <a:r>
              <a:rPr lang="en-US" altLang="zh-CN" sz="2400" dirty="0" smtClean="0">
                <a:solidFill>
                  <a:schemeClr val="tx1"/>
                </a:solidFill>
              </a:rPr>
              <a:t>2.</a:t>
            </a:r>
            <a:r>
              <a:rPr lang="zh-CN" altLang="zh-CN" sz="2400" dirty="0" smtClean="0">
                <a:solidFill>
                  <a:schemeClr val="tx1"/>
                </a:solidFill>
              </a:rPr>
              <a:t>外汇按揭贷款购房和外汇担保人民币贷款购房后结汇履约还贷，未按照《国家外汇管理局 建设部关于规范房地产市场外汇管理有关问题的通知》（汇发〔</a:t>
            </a:r>
            <a:r>
              <a:rPr lang="en-US" altLang="zh-CN" sz="2400" dirty="0" smtClean="0">
                <a:solidFill>
                  <a:schemeClr val="tx1"/>
                </a:solidFill>
              </a:rPr>
              <a:t>2006</a:t>
            </a:r>
            <a:r>
              <a:rPr lang="zh-CN" altLang="zh-CN" sz="2400" dirty="0" smtClean="0">
                <a:solidFill>
                  <a:schemeClr val="tx1"/>
                </a:solidFill>
              </a:rPr>
              <a:t>〕</a:t>
            </a:r>
            <a:r>
              <a:rPr lang="en-US" altLang="zh-CN" sz="2400" dirty="0" smtClean="0">
                <a:solidFill>
                  <a:schemeClr val="tx1"/>
                </a:solidFill>
              </a:rPr>
              <a:t>47</a:t>
            </a:r>
            <a:r>
              <a:rPr lang="zh-CN" altLang="zh-CN" sz="2400" dirty="0" smtClean="0">
                <a:solidFill>
                  <a:schemeClr val="tx1"/>
                </a:solidFill>
              </a:rPr>
              <a:t>号）的审核要求执行。</a:t>
            </a:r>
            <a:endParaRPr lang="en-US" altLang="zh-CN" sz="2400" dirty="0" smtClean="0">
              <a:solidFill>
                <a:schemeClr val="tx1"/>
              </a:solidFill>
            </a:endParaRPr>
          </a:p>
          <a:p>
            <a:endParaRPr lang="zh-CN" altLang="zh-CN" sz="2400" dirty="0" smtClean="0">
              <a:solidFill>
                <a:schemeClr val="tx1"/>
              </a:solidFill>
            </a:endParaRPr>
          </a:p>
          <a:p>
            <a:r>
              <a:rPr lang="en-US" altLang="zh-CN" sz="2400" dirty="0" smtClean="0">
                <a:solidFill>
                  <a:schemeClr val="tx1"/>
                </a:solidFill>
              </a:rPr>
              <a:t>3.</a:t>
            </a:r>
            <a:r>
              <a:rPr lang="zh-CN" altLang="zh-CN" sz="2400" dirty="0" smtClean="0">
                <a:solidFill>
                  <a:schemeClr val="tx1"/>
                </a:solidFill>
              </a:rPr>
              <a:t>境内代表机构经常项目账户资金不得结汇购买商品房。</a:t>
            </a:r>
          </a:p>
          <a:p>
            <a:r>
              <a:rPr lang="en-US" altLang="zh-CN" sz="2400" dirty="0" smtClean="0">
                <a:solidFill>
                  <a:schemeClr val="tx1"/>
                </a:solidFill>
              </a:rPr>
              <a:t> </a:t>
            </a:r>
            <a:endParaRPr lang="zh-CN" altLang="zh-CN" sz="2400" dirty="0">
              <a:solidFill>
                <a:schemeClr val="tx1"/>
              </a:solidFill>
            </a:endParaRP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102</a:t>
            </a:fld>
            <a:endParaRPr lang="en-US" altLang="zh-TW"/>
          </a:p>
        </p:txBody>
      </p:sp>
    </p:spTree>
    <p:extLst>
      <p:ext uri="{BB962C8B-B14F-4D97-AF65-F5344CB8AC3E}">
        <p14:creationId xmlns:p14="http://schemas.microsoft.com/office/powerpoint/2010/main" val="185665090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1742473140"/>
              </p:ext>
            </p:extLst>
          </p:nvPr>
        </p:nvGraphicFramePr>
        <p:xfrm>
          <a:off x="564705" y="1251620"/>
          <a:ext cx="8784976" cy="5069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420687" y="27484"/>
            <a:ext cx="7921922" cy="883196"/>
          </a:xfrm>
          <a:prstGeom prst="rect">
            <a:avLst/>
          </a:prstGeom>
        </p:spPr>
        <p:txBody>
          <a:bodyPr wrap="none" lIns="112654" tIns="56327" rIns="112654" bIns="56327">
            <a:spAutoFit/>
          </a:bodyPr>
          <a:lstStyle/>
          <a:p>
            <a:r>
              <a:rPr lang="en-US" altLang="zh-CN" sz="2500" b="1" dirty="0" smtClean="0">
                <a:solidFill>
                  <a:schemeClr val="tx1"/>
                </a:solidFill>
                <a:latin typeface="微软雅黑" pitchFamily="34" charset="-122"/>
                <a:ea typeface="微软雅黑" pitchFamily="34" charset="-122"/>
              </a:rPr>
              <a:t>3.19</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境外机构在境内设立的分支、代表机构和</a:t>
            </a:r>
          </a:p>
          <a:p>
            <a:r>
              <a:rPr lang="zh-CN" altLang="zh-CN" sz="2500" b="1" dirty="0">
                <a:solidFill>
                  <a:schemeClr val="tx1"/>
                </a:solidFill>
                <a:latin typeface="微软雅黑" pitchFamily="34" charset="-122"/>
                <a:ea typeface="微软雅黑" pitchFamily="34" charset="-122"/>
              </a:rPr>
              <a:t>境外个人将因未购得退回的人民币购房款购汇汇</a:t>
            </a:r>
            <a:r>
              <a:rPr lang="zh-CN" altLang="zh-CN" sz="2500" b="1" dirty="0" smtClean="0">
                <a:solidFill>
                  <a:schemeClr val="tx1"/>
                </a:solidFill>
                <a:latin typeface="微软雅黑" pitchFamily="34" charset="-122"/>
                <a:ea typeface="微软雅黑" pitchFamily="34" charset="-122"/>
              </a:rPr>
              <a:t>出</a:t>
            </a:r>
            <a:r>
              <a:rPr lang="zh-CN" altLang="en-US" sz="2500" b="1" dirty="0" smtClean="0">
                <a:solidFill>
                  <a:schemeClr val="tx1"/>
                </a:solidFill>
                <a:latin typeface="微软雅黑" pitchFamily="34" charset="-122"/>
                <a:ea typeface="微软雅黑" pitchFamily="34" charset="-122"/>
              </a:rPr>
              <a:t>业务</a:t>
            </a:r>
            <a:endParaRPr lang="zh-CN" altLang="zh-CN"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103</a:t>
            </a:fld>
            <a:endParaRPr lang="en-US" altLang="zh-TW"/>
          </a:p>
        </p:txBody>
      </p:sp>
    </p:spTree>
    <p:extLst>
      <p:ext uri="{BB962C8B-B14F-4D97-AF65-F5344CB8AC3E}">
        <p14:creationId xmlns:p14="http://schemas.microsoft.com/office/powerpoint/2010/main" val="239276785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8384"/>
            <a:ext cx="7921922" cy="883196"/>
          </a:xfrm>
          <a:prstGeom prst="rect">
            <a:avLst/>
          </a:prstGeom>
        </p:spPr>
        <p:txBody>
          <a:bodyPr wrap="none" lIns="112654" tIns="56327" rIns="112654" bIns="56327">
            <a:spAutoFit/>
          </a:bodyPr>
          <a:lstStyle/>
          <a:p>
            <a:r>
              <a:rPr lang="en-US" altLang="zh-CN" sz="2500" b="1" dirty="0">
                <a:solidFill>
                  <a:schemeClr val="tx1"/>
                </a:solidFill>
                <a:latin typeface="微软雅黑" pitchFamily="34" charset="-122"/>
                <a:ea typeface="微软雅黑" pitchFamily="34" charset="-122"/>
              </a:rPr>
              <a:t>3.19</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境外机构在境内设立的分支、代表机构和</a:t>
            </a:r>
          </a:p>
          <a:p>
            <a:r>
              <a:rPr lang="zh-CN" altLang="zh-CN" sz="2500" b="1" dirty="0">
                <a:solidFill>
                  <a:schemeClr val="tx1"/>
                </a:solidFill>
                <a:latin typeface="微软雅黑" pitchFamily="34" charset="-122"/>
                <a:ea typeface="微软雅黑" pitchFamily="34" charset="-122"/>
              </a:rPr>
              <a:t>境外个人将因未购得退回的人民币购房款购汇汇出</a:t>
            </a:r>
            <a:r>
              <a:rPr lang="zh-CN" altLang="en-US" sz="2500" b="1" dirty="0">
                <a:solidFill>
                  <a:schemeClr val="tx1"/>
                </a:solidFill>
                <a:latin typeface="微软雅黑" pitchFamily="34" charset="-122"/>
                <a:ea typeface="微软雅黑" pitchFamily="34" charset="-122"/>
              </a:rPr>
              <a:t>业务</a:t>
            </a:r>
            <a:endParaRPr lang="zh-CN" altLang="zh-CN" sz="2500" b="1" dirty="0">
              <a:solidFill>
                <a:schemeClr val="tx1"/>
              </a:solidFill>
              <a:latin typeface="微软雅黑" pitchFamily="34" charset="-122"/>
              <a:ea typeface="微软雅黑" pitchFamily="34" charset="-122"/>
            </a:endParaRPr>
          </a:p>
        </p:txBody>
      </p:sp>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8" name="TextBox 7"/>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2" name="矩形 1"/>
          <p:cNvSpPr/>
          <p:nvPr/>
        </p:nvSpPr>
        <p:spPr>
          <a:xfrm>
            <a:off x="1716832" y="2691780"/>
            <a:ext cx="6526692" cy="2308324"/>
          </a:xfrm>
          <a:prstGeom prst="rect">
            <a:avLst/>
          </a:prstGeom>
        </p:spPr>
        <p:txBody>
          <a:bodyPr wrap="square">
            <a:spAutoFit/>
          </a:bodyPr>
          <a:lstStyle/>
          <a:p>
            <a:r>
              <a:rPr lang="en-US" altLang="zh-CN" sz="2400" dirty="0">
                <a:solidFill>
                  <a:schemeClr val="tx1"/>
                </a:solidFill>
              </a:rPr>
              <a:t>1.</a:t>
            </a:r>
            <a:r>
              <a:rPr lang="zh-CN" altLang="zh-CN" sz="2400" dirty="0">
                <a:solidFill>
                  <a:schemeClr val="tx1"/>
                </a:solidFill>
              </a:rPr>
              <a:t>为结汇后退回的人民币购房款购汇后未原路退回境外账户或划回原境内外汇账户</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2.</a:t>
            </a:r>
            <a:r>
              <a:rPr lang="zh-CN" altLang="zh-CN" sz="2400" dirty="0">
                <a:solidFill>
                  <a:schemeClr val="tx1"/>
                </a:solidFill>
              </a:rPr>
              <a:t>超规定金额汇出购房款资金</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3.</a:t>
            </a:r>
            <a:r>
              <a:rPr lang="zh-CN" altLang="zh-CN" sz="2400" dirty="0">
                <a:solidFill>
                  <a:schemeClr val="tx1"/>
                </a:solidFill>
              </a:rPr>
              <a:t>未按规则办理国际收支申报。</a:t>
            </a: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104</a:t>
            </a:fld>
            <a:endParaRPr lang="en-US" altLang="zh-TW"/>
          </a:p>
        </p:txBody>
      </p:sp>
    </p:spTree>
    <p:extLst>
      <p:ext uri="{BB962C8B-B14F-4D97-AF65-F5344CB8AC3E}">
        <p14:creationId xmlns:p14="http://schemas.microsoft.com/office/powerpoint/2010/main" val="236250892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4162241854"/>
              </p:ext>
            </p:extLst>
          </p:nvPr>
        </p:nvGraphicFramePr>
        <p:xfrm>
          <a:off x="564705" y="1251620"/>
          <a:ext cx="8784976" cy="5069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420687" y="27484"/>
            <a:ext cx="7242249" cy="883196"/>
          </a:xfrm>
          <a:prstGeom prst="rect">
            <a:avLst/>
          </a:prstGeom>
        </p:spPr>
        <p:txBody>
          <a:bodyPr wrap="none" lIns="112654" tIns="56327" rIns="112654" bIns="56327">
            <a:spAutoFit/>
          </a:bodyPr>
          <a:lstStyle/>
          <a:p>
            <a:r>
              <a:rPr lang="en-US" altLang="zh-CN" sz="2500" b="1" dirty="0" smtClean="0">
                <a:solidFill>
                  <a:schemeClr val="tx1"/>
                </a:solidFill>
                <a:latin typeface="微软雅黑" pitchFamily="34" charset="-122"/>
                <a:ea typeface="微软雅黑" pitchFamily="34" charset="-122"/>
              </a:rPr>
              <a:t>3.20</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境外机构在境内设立的分支、代表机构及境</a:t>
            </a:r>
          </a:p>
          <a:p>
            <a:r>
              <a:rPr lang="zh-CN" altLang="zh-CN" sz="2500" b="1" dirty="0">
                <a:solidFill>
                  <a:schemeClr val="tx1"/>
                </a:solidFill>
                <a:latin typeface="微软雅黑" pitchFamily="34" charset="-122"/>
                <a:ea typeface="微软雅黑" pitchFamily="34" charset="-122"/>
              </a:rPr>
              <a:t>外个人转让境内商品房所得资金购</a:t>
            </a:r>
            <a:r>
              <a:rPr lang="zh-CN" altLang="zh-CN" sz="2500" b="1" dirty="0" smtClean="0">
                <a:solidFill>
                  <a:schemeClr val="tx1"/>
                </a:solidFill>
                <a:latin typeface="微软雅黑" pitchFamily="34" charset="-122"/>
                <a:ea typeface="微软雅黑" pitchFamily="34" charset="-122"/>
              </a:rPr>
              <a:t>付汇</a:t>
            </a:r>
            <a:r>
              <a:rPr lang="zh-CN" altLang="en-US" sz="2500" b="1" dirty="0" smtClean="0">
                <a:solidFill>
                  <a:schemeClr val="tx1"/>
                </a:solidFill>
                <a:latin typeface="微软雅黑" pitchFamily="34" charset="-122"/>
                <a:ea typeface="微软雅黑" pitchFamily="34" charset="-122"/>
              </a:rPr>
              <a:t>业务</a:t>
            </a:r>
            <a:endParaRPr lang="zh-CN" altLang="zh-CN"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105</a:t>
            </a:fld>
            <a:endParaRPr lang="en-US" altLang="zh-TW"/>
          </a:p>
        </p:txBody>
      </p:sp>
    </p:spTree>
    <p:extLst>
      <p:ext uri="{BB962C8B-B14F-4D97-AF65-F5344CB8AC3E}">
        <p14:creationId xmlns:p14="http://schemas.microsoft.com/office/powerpoint/2010/main" val="283086237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27484"/>
            <a:ext cx="7242249" cy="883196"/>
          </a:xfrm>
          <a:prstGeom prst="rect">
            <a:avLst/>
          </a:prstGeom>
        </p:spPr>
        <p:txBody>
          <a:bodyPr wrap="none" lIns="112654" tIns="56327" rIns="112654" bIns="56327">
            <a:spAutoFit/>
          </a:bodyPr>
          <a:lstStyle/>
          <a:p>
            <a:r>
              <a:rPr lang="en-US" altLang="zh-CN" sz="2500" b="1" dirty="0">
                <a:solidFill>
                  <a:schemeClr val="tx1"/>
                </a:solidFill>
                <a:latin typeface="微软雅黑" pitchFamily="34" charset="-122"/>
                <a:ea typeface="微软雅黑" pitchFamily="34" charset="-122"/>
              </a:rPr>
              <a:t>3.20</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境外机构在境内设立的分支、代表机构及境</a:t>
            </a:r>
          </a:p>
          <a:p>
            <a:r>
              <a:rPr lang="zh-CN" altLang="zh-CN" sz="2500" b="1" dirty="0">
                <a:solidFill>
                  <a:schemeClr val="tx1"/>
                </a:solidFill>
                <a:latin typeface="微软雅黑" pitchFamily="34" charset="-122"/>
                <a:ea typeface="微软雅黑" pitchFamily="34" charset="-122"/>
              </a:rPr>
              <a:t>外个人转让境内商品房所得资金购付汇</a:t>
            </a:r>
            <a:r>
              <a:rPr lang="zh-CN" altLang="en-US" sz="2500" b="1" dirty="0">
                <a:solidFill>
                  <a:schemeClr val="tx1"/>
                </a:solidFill>
                <a:latin typeface="微软雅黑" pitchFamily="34" charset="-122"/>
                <a:ea typeface="微软雅黑" pitchFamily="34" charset="-122"/>
              </a:rPr>
              <a:t>业务</a:t>
            </a:r>
            <a:endParaRPr lang="zh-CN" altLang="zh-CN" sz="2500" b="1" dirty="0">
              <a:solidFill>
                <a:schemeClr val="tx1"/>
              </a:solidFill>
              <a:latin typeface="微软雅黑" pitchFamily="34" charset="-122"/>
              <a:ea typeface="微软雅黑" pitchFamily="34" charset="-122"/>
            </a:endParaRPr>
          </a:p>
        </p:txBody>
      </p:sp>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8" name="TextBox 7"/>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2" name="矩形 1"/>
          <p:cNvSpPr/>
          <p:nvPr/>
        </p:nvSpPr>
        <p:spPr>
          <a:xfrm>
            <a:off x="1716832" y="2691780"/>
            <a:ext cx="6526692" cy="2308324"/>
          </a:xfrm>
          <a:prstGeom prst="rect">
            <a:avLst/>
          </a:prstGeom>
        </p:spPr>
        <p:txBody>
          <a:bodyPr wrap="square">
            <a:spAutoFit/>
          </a:bodyPr>
          <a:lstStyle/>
          <a:p>
            <a:r>
              <a:rPr lang="en-US" altLang="zh-CN" sz="2400" dirty="0">
                <a:solidFill>
                  <a:schemeClr val="tx1"/>
                </a:solidFill>
              </a:rPr>
              <a:t>1</a:t>
            </a:r>
            <a:r>
              <a:rPr lang="zh-CN" altLang="zh-CN" sz="2400" dirty="0">
                <a:solidFill>
                  <a:schemeClr val="tx1"/>
                </a:solidFill>
              </a:rPr>
              <a:t>、超额购汇汇出</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2</a:t>
            </a:r>
            <a:r>
              <a:rPr lang="zh-CN" altLang="zh-CN" sz="2400" dirty="0">
                <a:solidFill>
                  <a:schemeClr val="tx1"/>
                </a:solidFill>
              </a:rPr>
              <a:t>、为未在房产主管部门办理权属转移手续的主体办理资金汇出</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3</a:t>
            </a:r>
            <a:r>
              <a:rPr lang="zh-CN" altLang="zh-CN" sz="2400" dirty="0">
                <a:solidFill>
                  <a:schemeClr val="tx1"/>
                </a:solidFill>
              </a:rPr>
              <a:t>、未按规则和时间进行国际收支申报。</a:t>
            </a: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106</a:t>
            </a:fld>
            <a:endParaRPr lang="en-US" altLang="zh-TW"/>
          </a:p>
        </p:txBody>
      </p:sp>
    </p:spTree>
    <p:extLst>
      <p:ext uri="{BB962C8B-B14F-4D97-AF65-F5344CB8AC3E}">
        <p14:creationId xmlns:p14="http://schemas.microsoft.com/office/powerpoint/2010/main" val="101094016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3531533717"/>
              </p:ext>
            </p:extLst>
          </p:nvPr>
        </p:nvGraphicFramePr>
        <p:xfrm>
          <a:off x="564705" y="1251620"/>
          <a:ext cx="8784976" cy="5069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420686" y="27484"/>
            <a:ext cx="8568953" cy="883196"/>
          </a:xfrm>
          <a:prstGeom prst="rect">
            <a:avLst/>
          </a:prstGeom>
        </p:spPr>
        <p:txBody>
          <a:bodyPr wrap="square" lIns="112654" tIns="56327" rIns="112654" bIns="56327">
            <a:spAutoFit/>
          </a:bodyPr>
          <a:lstStyle/>
          <a:p>
            <a:r>
              <a:rPr lang="en-US" altLang="zh-CN" sz="2500" b="1" dirty="0" smtClean="0">
                <a:solidFill>
                  <a:schemeClr val="tx1"/>
                </a:solidFill>
                <a:latin typeface="微软雅黑" pitchFamily="34" charset="-122"/>
                <a:ea typeface="微软雅黑" pitchFamily="34" charset="-122"/>
              </a:rPr>
              <a:t>3.21</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外资参股非银行金融机构（不含保险公司） 外</a:t>
            </a:r>
          </a:p>
          <a:p>
            <a:r>
              <a:rPr lang="zh-CN" altLang="zh-CN" sz="2500" b="1" dirty="0">
                <a:solidFill>
                  <a:schemeClr val="tx1"/>
                </a:solidFill>
                <a:latin typeface="微软雅黑" pitchFamily="34" charset="-122"/>
                <a:ea typeface="微软雅黑" pitchFamily="34" charset="-122"/>
              </a:rPr>
              <a:t>方利润购付汇</a:t>
            </a:r>
            <a:r>
              <a:rPr lang="zh-CN" altLang="en-US" sz="2500" b="1" dirty="0">
                <a:solidFill>
                  <a:schemeClr val="tx1"/>
                </a:solidFill>
                <a:latin typeface="微软雅黑" pitchFamily="34" charset="-122"/>
                <a:ea typeface="微软雅黑" pitchFamily="34" charset="-122"/>
              </a:rPr>
              <a:t>业务</a:t>
            </a:r>
            <a:endParaRPr lang="zh-CN" altLang="zh-CN"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107</a:t>
            </a:fld>
            <a:endParaRPr lang="en-US" altLang="zh-TW"/>
          </a:p>
        </p:txBody>
      </p:sp>
    </p:spTree>
    <p:extLst>
      <p:ext uri="{BB962C8B-B14F-4D97-AF65-F5344CB8AC3E}">
        <p14:creationId xmlns:p14="http://schemas.microsoft.com/office/powerpoint/2010/main" val="426852552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27484"/>
            <a:ext cx="7659030" cy="883196"/>
          </a:xfrm>
          <a:prstGeom prst="rect">
            <a:avLst/>
          </a:prstGeom>
        </p:spPr>
        <p:txBody>
          <a:bodyPr wrap="none" lIns="112654" tIns="56327" rIns="112654" bIns="56327">
            <a:spAutoFit/>
          </a:bodyPr>
          <a:lstStyle/>
          <a:p>
            <a:r>
              <a:rPr lang="en-US" altLang="zh-CN" sz="2500" b="1" dirty="0">
                <a:solidFill>
                  <a:schemeClr val="tx1"/>
                </a:solidFill>
                <a:latin typeface="微软雅黑" pitchFamily="34" charset="-122"/>
                <a:ea typeface="微软雅黑" pitchFamily="34" charset="-122"/>
              </a:rPr>
              <a:t>3.21</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外资参股非银行金融机构（不含保险公司） 外</a:t>
            </a:r>
          </a:p>
          <a:p>
            <a:r>
              <a:rPr lang="zh-CN" altLang="zh-CN" sz="2500" b="1" dirty="0">
                <a:solidFill>
                  <a:schemeClr val="tx1"/>
                </a:solidFill>
                <a:latin typeface="微软雅黑" pitchFamily="34" charset="-122"/>
                <a:ea typeface="微软雅黑" pitchFamily="34" charset="-122"/>
              </a:rPr>
              <a:t>方利润购付汇</a:t>
            </a:r>
            <a:r>
              <a:rPr lang="zh-CN" altLang="en-US" sz="2500" b="1" dirty="0">
                <a:solidFill>
                  <a:schemeClr val="tx1"/>
                </a:solidFill>
                <a:latin typeface="微软雅黑" pitchFamily="34" charset="-122"/>
                <a:ea typeface="微软雅黑" pitchFamily="34" charset="-122"/>
              </a:rPr>
              <a:t>业务</a:t>
            </a:r>
            <a:endParaRPr lang="zh-CN" altLang="zh-CN" sz="2500" b="1" dirty="0">
              <a:solidFill>
                <a:schemeClr val="tx1"/>
              </a:solidFill>
              <a:latin typeface="微软雅黑" pitchFamily="34" charset="-122"/>
              <a:ea typeface="微软雅黑" pitchFamily="34" charset="-122"/>
            </a:endParaRPr>
          </a:p>
        </p:txBody>
      </p:sp>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8" name="TextBox 7"/>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2" name="矩形 1"/>
          <p:cNvSpPr/>
          <p:nvPr/>
        </p:nvSpPr>
        <p:spPr>
          <a:xfrm>
            <a:off x="1716832" y="2691780"/>
            <a:ext cx="6526692" cy="1938992"/>
          </a:xfrm>
          <a:prstGeom prst="rect">
            <a:avLst/>
          </a:prstGeom>
        </p:spPr>
        <p:txBody>
          <a:bodyPr wrap="square">
            <a:spAutoFit/>
          </a:bodyPr>
          <a:lstStyle/>
          <a:p>
            <a:r>
              <a:rPr lang="en-US" altLang="zh-CN" sz="2400" dirty="0">
                <a:solidFill>
                  <a:schemeClr val="tx1"/>
                </a:solidFill>
              </a:rPr>
              <a:t>1.</a:t>
            </a:r>
            <a:r>
              <a:rPr lang="zh-CN" altLang="en-US" sz="2400" dirty="0">
                <a:solidFill>
                  <a:schemeClr val="tx1"/>
                </a:solidFill>
              </a:rPr>
              <a:t>所分得的利润、红利购付汇未缴纳所得税或无缴纳所得税完税证明材料。</a:t>
            </a:r>
          </a:p>
          <a:p>
            <a:r>
              <a:rPr lang="en-US" altLang="zh-CN" sz="2400" dirty="0">
                <a:solidFill>
                  <a:schemeClr val="tx1"/>
                </a:solidFill>
              </a:rPr>
              <a:t>2.</a:t>
            </a:r>
            <a:r>
              <a:rPr lang="zh-CN" altLang="en-US" sz="2400" dirty="0">
                <a:solidFill>
                  <a:schemeClr val="tx1"/>
                </a:solidFill>
              </a:rPr>
              <a:t>购付汇后外汇资本金不符合相关规定。</a:t>
            </a:r>
          </a:p>
          <a:p>
            <a:r>
              <a:rPr lang="en-US" altLang="zh-CN" sz="2400" dirty="0">
                <a:solidFill>
                  <a:schemeClr val="tx1"/>
                </a:solidFill>
              </a:rPr>
              <a:t>3.</a:t>
            </a:r>
            <a:r>
              <a:rPr lang="zh-CN" altLang="en-US" sz="2400" dirty="0">
                <a:solidFill>
                  <a:schemeClr val="tx1"/>
                </a:solidFill>
              </a:rPr>
              <a:t>未按规定办理存量权益登记；</a:t>
            </a:r>
          </a:p>
          <a:p>
            <a:r>
              <a:rPr lang="en-US" altLang="zh-CN" sz="2400" dirty="0">
                <a:solidFill>
                  <a:schemeClr val="tx1"/>
                </a:solidFill>
              </a:rPr>
              <a:t>4.</a:t>
            </a:r>
            <a:r>
              <a:rPr lang="zh-CN" altLang="en-US" sz="2400" dirty="0">
                <a:solidFill>
                  <a:schemeClr val="tx1"/>
                </a:solidFill>
              </a:rPr>
              <a:t>未按规定先弥补历年亏损。 </a:t>
            </a:r>
            <a:r>
              <a:rPr lang="en-US" altLang="zh-CN" sz="2400" dirty="0">
                <a:solidFill>
                  <a:schemeClr val="tx1"/>
                </a:solidFill>
              </a:rPr>
              <a:t> </a:t>
            </a:r>
            <a:endParaRPr lang="zh-CN" altLang="zh-CN" sz="2400" dirty="0">
              <a:solidFill>
                <a:schemeClr val="tx1"/>
              </a:solidFill>
            </a:endParaRP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108</a:t>
            </a:fld>
            <a:endParaRPr lang="en-US" altLang="zh-TW"/>
          </a:p>
        </p:txBody>
      </p:sp>
    </p:spTree>
    <p:extLst>
      <p:ext uri="{BB962C8B-B14F-4D97-AF65-F5344CB8AC3E}">
        <p14:creationId xmlns:p14="http://schemas.microsoft.com/office/powerpoint/2010/main" val="11839284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80132" y="591821"/>
            <a:ext cx="2260555" cy="338554"/>
          </a:xfrm>
          <a:prstGeom prst="rect">
            <a:avLst/>
          </a:prstGeom>
        </p:spPr>
        <p:txBody>
          <a:bodyPr wrap="none">
            <a:spAutoFit/>
          </a:bodyPr>
          <a:lstStyle/>
          <a:p>
            <a:r>
              <a:rPr lang="en-US" altLang="zh-CN" b="1" spc="500" dirty="0" smtClean="0">
                <a:solidFill>
                  <a:schemeClr val="tx2">
                    <a:lumMod val="50000"/>
                  </a:schemeClr>
                </a:solidFill>
                <a:latin typeface="微软雅黑" pitchFamily="34" charset="-122"/>
                <a:ea typeface="微软雅黑" pitchFamily="34" charset="-122"/>
              </a:rPr>
              <a:t>2</a:t>
            </a:r>
            <a:r>
              <a:rPr lang="zh-CN" altLang="en-US" b="1" spc="500" dirty="0" smtClean="0">
                <a:solidFill>
                  <a:schemeClr val="tx2">
                    <a:lumMod val="50000"/>
                  </a:schemeClr>
                </a:solidFill>
                <a:latin typeface="微软雅黑" pitchFamily="34" charset="-122"/>
                <a:ea typeface="微软雅黑" pitchFamily="34" charset="-122"/>
              </a:rPr>
              <a:t>、管理方式演变</a:t>
            </a:r>
            <a:endParaRPr lang="zh-CN" altLang="en-US" dirty="0"/>
          </a:p>
        </p:txBody>
      </p:sp>
      <p:graphicFrame>
        <p:nvGraphicFramePr>
          <p:cNvPr id="2" name="图示 1"/>
          <p:cNvGraphicFramePr/>
          <p:nvPr>
            <p:extLst>
              <p:ext uri="{D42A27DB-BD31-4B8C-83A1-F6EECF244321}">
                <p14:modId xmlns:p14="http://schemas.microsoft.com/office/powerpoint/2010/main" val="1125797609"/>
              </p:ext>
            </p:extLst>
          </p:nvPr>
        </p:nvGraphicFramePr>
        <p:xfrm>
          <a:off x="1140768" y="1539652"/>
          <a:ext cx="7272808" cy="4683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灯片编号占位符 2"/>
          <p:cNvSpPr>
            <a:spLocks noGrp="1"/>
          </p:cNvSpPr>
          <p:nvPr>
            <p:ph type="sldNum" sz="quarter" idx="10"/>
          </p:nvPr>
        </p:nvSpPr>
        <p:spPr/>
        <p:txBody>
          <a:bodyPr/>
          <a:lstStyle/>
          <a:p>
            <a:pPr>
              <a:defRPr/>
            </a:pPr>
            <a:fld id="{7A15AE6F-0850-4BF0-900F-DC7188A11441}" type="slidenum">
              <a:rPr lang="zh-TW" altLang="en-US" smtClean="0"/>
              <a:pPr>
                <a:defRPr/>
              </a:pPr>
              <a:t>10</a:t>
            </a:fld>
            <a:endParaRPr lang="en-US" altLang="zh-TW"/>
          </a:p>
        </p:txBody>
      </p:sp>
    </p:spTree>
    <p:extLst>
      <p:ext uri="{BB962C8B-B14F-4D97-AF65-F5344CB8AC3E}">
        <p14:creationId xmlns:p14="http://schemas.microsoft.com/office/powerpoint/2010/main" val="362839887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109</a:t>
            </a:fld>
            <a:endParaRPr lang="en-US" altLang="zh-TW"/>
          </a:p>
        </p:txBody>
      </p:sp>
      <p:sp>
        <p:nvSpPr>
          <p:cNvPr id="5" name="Rectangle 2"/>
          <p:cNvSpPr>
            <a:spLocks noChangeArrowheads="1"/>
          </p:cNvSpPr>
          <p:nvPr/>
        </p:nvSpPr>
        <p:spPr bwMode="auto">
          <a:xfrm>
            <a:off x="1068760" y="3339852"/>
            <a:ext cx="7550391" cy="596900"/>
          </a:xfrm>
          <a:prstGeom prst="rect">
            <a:avLst/>
          </a:prstGeom>
          <a:solidFill>
            <a:schemeClr val="bg2">
              <a:lumMod val="40000"/>
              <a:lumOff val="60000"/>
            </a:schemeClr>
          </a:solidFill>
          <a:ln>
            <a:headEnd/>
            <a:tailEnd/>
          </a:ln>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r>
              <a:rPr kumimoji="1" lang="zh-CN" altLang="en-US" sz="2800" b="1" dirty="0">
                <a:solidFill>
                  <a:schemeClr val="tx1"/>
                </a:solidFill>
                <a:latin typeface="黑体" pitchFamily="49" charset="-122"/>
                <a:ea typeface="黑体" pitchFamily="49" charset="-122"/>
              </a:rPr>
              <a:t>四</a:t>
            </a:r>
            <a:r>
              <a:rPr kumimoji="1" lang="zh-CN" altLang="en-US" sz="2800" b="1" dirty="0" smtClean="0">
                <a:solidFill>
                  <a:schemeClr val="tx1"/>
                </a:solidFill>
                <a:latin typeface="黑体" pitchFamily="49" charset="-122"/>
                <a:ea typeface="黑体" pitchFamily="49" charset="-122"/>
              </a:rPr>
              <a:t>、案例分析</a:t>
            </a:r>
            <a:endParaRPr kumimoji="1" lang="zh-CN" altLang="en-US" sz="2800" b="1" dirty="0">
              <a:solidFill>
                <a:schemeClr val="tx1"/>
              </a:solidFill>
              <a:latin typeface="黑体" pitchFamily="49" charset="-122"/>
              <a:ea typeface="黑体" pitchFamily="49" charset="-122"/>
            </a:endParaRPr>
          </a:p>
        </p:txBody>
      </p:sp>
    </p:spTree>
    <p:extLst>
      <p:ext uri="{BB962C8B-B14F-4D97-AF65-F5344CB8AC3E}">
        <p14:creationId xmlns:p14="http://schemas.microsoft.com/office/powerpoint/2010/main" val="272622009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110</a:t>
            </a:fld>
            <a:endParaRPr lang="en-US" altLang="zh-TW"/>
          </a:p>
        </p:txBody>
      </p:sp>
      <p:sp>
        <p:nvSpPr>
          <p:cNvPr id="5" name="Rectangle 2"/>
          <p:cNvSpPr>
            <a:spLocks noChangeArrowheads="1"/>
          </p:cNvSpPr>
          <p:nvPr/>
        </p:nvSpPr>
        <p:spPr bwMode="auto">
          <a:xfrm>
            <a:off x="492695" y="1323628"/>
            <a:ext cx="1584177" cy="596900"/>
          </a:xfrm>
          <a:prstGeom prst="rect">
            <a:avLst/>
          </a:prstGeom>
          <a:solidFill>
            <a:schemeClr val="bg2">
              <a:lumMod val="40000"/>
              <a:lumOff val="60000"/>
            </a:schemeClr>
          </a:solidFill>
          <a:ln>
            <a:headEnd/>
            <a:tailEnd/>
          </a:ln>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r>
              <a:rPr kumimoji="1" lang="zh-CN" altLang="en-US" sz="2800" b="1" dirty="0" smtClean="0">
                <a:solidFill>
                  <a:schemeClr val="tx1"/>
                </a:solidFill>
                <a:latin typeface="华文细黑" pitchFamily="2" charset="-122"/>
                <a:ea typeface="华文细黑" pitchFamily="2" charset="-122"/>
              </a:rPr>
              <a:t>案例一</a:t>
            </a:r>
            <a:endParaRPr kumimoji="1" lang="zh-CN" altLang="zh-CN" sz="2800" b="1" dirty="0">
              <a:solidFill>
                <a:schemeClr val="tx1"/>
              </a:solidFill>
              <a:latin typeface="华文细黑" pitchFamily="2" charset="-122"/>
              <a:ea typeface="华文细黑" pitchFamily="2" charset="-122"/>
            </a:endParaRPr>
          </a:p>
        </p:txBody>
      </p:sp>
      <p:sp>
        <p:nvSpPr>
          <p:cNvPr id="2" name="矩形 1"/>
          <p:cNvSpPr/>
          <p:nvPr/>
        </p:nvSpPr>
        <p:spPr bwMode="auto">
          <a:xfrm>
            <a:off x="492696" y="315516"/>
            <a:ext cx="5976664" cy="576064"/>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zh-CN" altLang="en-US" sz="3600" b="1" i="0" u="none" strike="noStrike" cap="none" normalizeH="0" baseline="0" dirty="0" smtClean="0">
                <a:ln>
                  <a:noFill/>
                </a:ln>
                <a:solidFill>
                  <a:schemeClr val="tx1"/>
                </a:solidFill>
                <a:effectLst/>
                <a:latin typeface="华文细黑" pitchFamily="2" charset="-122"/>
                <a:ea typeface="华文细黑" pitchFamily="2" charset="-122"/>
              </a:rPr>
              <a:t>四、案例分析</a:t>
            </a:r>
          </a:p>
        </p:txBody>
      </p:sp>
      <p:sp>
        <p:nvSpPr>
          <p:cNvPr id="6" name="圆角矩形 5"/>
          <p:cNvSpPr/>
          <p:nvPr/>
        </p:nvSpPr>
        <p:spPr>
          <a:xfrm>
            <a:off x="1284783" y="2132856"/>
            <a:ext cx="7920880" cy="990972"/>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r>
              <a:rPr lang="en-US" altLang="zh-CN" dirty="0"/>
              <a:t>2013</a:t>
            </a:r>
            <a:r>
              <a:rPr lang="zh-CN" altLang="zh-CN" dirty="0"/>
              <a:t>年</a:t>
            </a:r>
            <a:r>
              <a:rPr lang="en-US" altLang="zh-CN" dirty="0"/>
              <a:t>11</a:t>
            </a:r>
            <a:r>
              <a:rPr lang="zh-CN" altLang="zh-CN" dirty="0"/>
              <a:t>月，某银行为</a:t>
            </a:r>
            <a:r>
              <a:rPr lang="en-US" altLang="zh-CN" dirty="0"/>
              <a:t>J</a:t>
            </a:r>
            <a:r>
              <a:rPr lang="zh-CN" altLang="zh-CN" dirty="0"/>
              <a:t>公司办理外汇投资资本金汇入入账</a:t>
            </a:r>
            <a:r>
              <a:rPr lang="en-US" altLang="zh-CN" dirty="0"/>
              <a:t>815</a:t>
            </a:r>
            <a:r>
              <a:rPr lang="zh-CN" altLang="zh-CN" dirty="0"/>
              <a:t>万美元；同年</a:t>
            </a:r>
            <a:r>
              <a:rPr lang="en-US" altLang="zh-CN" dirty="0"/>
              <a:t>12</a:t>
            </a:r>
            <a:r>
              <a:rPr lang="zh-CN" altLang="zh-CN" dirty="0"/>
              <a:t>月，该银行为</a:t>
            </a:r>
            <a:r>
              <a:rPr lang="en-US" altLang="zh-CN" dirty="0"/>
              <a:t>J</a:t>
            </a:r>
            <a:r>
              <a:rPr lang="zh-CN" altLang="zh-CN" dirty="0"/>
              <a:t>公司办理了资金结汇</a:t>
            </a:r>
            <a:r>
              <a:rPr lang="en-US" altLang="zh-CN" dirty="0"/>
              <a:t>760</a:t>
            </a:r>
            <a:r>
              <a:rPr lang="zh-CN" altLang="zh-CN" dirty="0"/>
              <a:t>万美元（占账户贷方累计发生额的</a:t>
            </a:r>
            <a:r>
              <a:rPr lang="en-US" altLang="zh-CN" dirty="0"/>
              <a:t>93%</a:t>
            </a:r>
            <a:r>
              <a:rPr lang="zh-CN" altLang="zh-CN" dirty="0"/>
              <a:t>），仅审核留存了合同，未按规定审核并留存增值税发票。</a:t>
            </a:r>
            <a:r>
              <a:rPr lang="en-US" altLang="zh-CN" dirty="0"/>
              <a:t>2015</a:t>
            </a:r>
            <a:r>
              <a:rPr lang="zh-CN" altLang="zh-CN" dirty="0"/>
              <a:t>年</a:t>
            </a:r>
            <a:r>
              <a:rPr lang="en-US" altLang="zh-CN" dirty="0"/>
              <a:t>8</a:t>
            </a:r>
            <a:r>
              <a:rPr lang="zh-CN" altLang="zh-CN" dirty="0"/>
              <a:t>月，该银行为</a:t>
            </a:r>
            <a:r>
              <a:rPr lang="en-US" altLang="zh-CN" dirty="0"/>
              <a:t>J</a:t>
            </a:r>
            <a:r>
              <a:rPr lang="zh-CN" altLang="zh-CN" dirty="0"/>
              <a:t>客户办理了剩余</a:t>
            </a:r>
            <a:r>
              <a:rPr lang="en-US" altLang="zh-CN" dirty="0"/>
              <a:t>55</a:t>
            </a:r>
            <a:r>
              <a:rPr lang="zh-CN" altLang="zh-CN" dirty="0"/>
              <a:t>万美元撤资汇出手续。</a:t>
            </a:r>
          </a:p>
        </p:txBody>
      </p:sp>
      <p:sp>
        <p:nvSpPr>
          <p:cNvPr id="7" name="上箭头标注 6"/>
          <p:cNvSpPr/>
          <p:nvPr/>
        </p:nvSpPr>
        <p:spPr>
          <a:xfrm>
            <a:off x="1284783" y="3555876"/>
            <a:ext cx="7926959" cy="3600400"/>
          </a:xfrm>
          <a:prstGeom prst="upArrowCallout">
            <a:avLst>
              <a:gd name="adj1" fmla="val 29993"/>
              <a:gd name="adj2" fmla="val 42506"/>
              <a:gd name="adj3" fmla="val 14044"/>
              <a:gd name="adj4" fmla="val 74815"/>
            </a:avLst>
          </a:prstGeom>
          <a:ln/>
        </p:spPr>
        <p:style>
          <a:lnRef idx="2">
            <a:schemeClr val="accent1"/>
          </a:lnRef>
          <a:fillRef idx="1">
            <a:schemeClr val="lt1"/>
          </a:fillRef>
          <a:effectRef idx="0">
            <a:schemeClr val="accent1"/>
          </a:effectRef>
          <a:fontRef idx="minor">
            <a:schemeClr val="dk1"/>
          </a:fontRef>
        </p:style>
        <p:txBody>
          <a:bodyPr rtlCol="0" anchor="ctr"/>
          <a:lstStyle/>
          <a:p>
            <a:r>
              <a:rPr lang="zh-CN" altLang="en-US" b="1" dirty="0">
                <a:solidFill>
                  <a:srgbClr val="C00000"/>
                </a:solidFill>
                <a:latin typeface="华文细黑" pitchFamily="2" charset="-122"/>
                <a:ea typeface="华文细黑" pitchFamily="2" charset="-122"/>
              </a:rPr>
              <a:t>异常点：</a:t>
            </a:r>
          </a:p>
          <a:p>
            <a:r>
              <a:rPr lang="zh-CN" altLang="zh-CN" dirty="0" smtClean="0"/>
              <a:t>银行在办理资本金结汇业务时，应审核前一笔资金使用的真实性证明材料（合同、发票等）。因此，银行</a:t>
            </a:r>
            <a:r>
              <a:rPr lang="zh-CN" altLang="zh-CN" dirty="0"/>
              <a:t>在</a:t>
            </a:r>
            <a:r>
              <a:rPr lang="en-US" altLang="zh-CN" dirty="0"/>
              <a:t>2015</a:t>
            </a:r>
            <a:r>
              <a:rPr lang="zh-CN" altLang="zh-CN" dirty="0"/>
              <a:t>年</a:t>
            </a:r>
            <a:r>
              <a:rPr lang="en-US" altLang="zh-CN" dirty="0"/>
              <a:t>8</a:t>
            </a:r>
            <a:r>
              <a:rPr lang="zh-CN" altLang="zh-CN" dirty="0"/>
              <a:t>月为客户办理第二笔资本金汇出手续时，应当审核留存</a:t>
            </a:r>
            <a:r>
              <a:rPr lang="en-US" altLang="zh-CN" dirty="0"/>
              <a:t>2013</a:t>
            </a:r>
            <a:r>
              <a:rPr lang="zh-CN" altLang="zh-CN" dirty="0"/>
              <a:t>年</a:t>
            </a:r>
            <a:r>
              <a:rPr lang="en-US" altLang="zh-CN" dirty="0"/>
              <a:t>12</a:t>
            </a:r>
            <a:r>
              <a:rPr lang="zh-CN" altLang="zh-CN" dirty="0"/>
              <a:t>月结汇支付的真实性证明材料（合同和发票）</a:t>
            </a:r>
            <a:r>
              <a:rPr lang="zh-CN" altLang="zh-CN" dirty="0" smtClean="0"/>
              <a:t>。还</a:t>
            </a:r>
            <a:r>
              <a:rPr lang="zh-CN" altLang="zh-CN" dirty="0"/>
              <a:t>应该按规定对发票等凭证进行真实性核查，并在企业结汇申请书（汇款申请书）上加注“已核实账户内</a:t>
            </a:r>
            <a:r>
              <a:rPr lang="en-US" altLang="zh-CN" dirty="0"/>
              <a:t>95%</a:t>
            </a:r>
            <a:r>
              <a:rPr lang="zh-CN" altLang="zh-CN" dirty="0"/>
              <a:t>资金结汇发票（不含付汇）”字样、日期及银行业务章后，方可按支付结汇制要求办理余下的资本金结汇或付汇手续。</a:t>
            </a:r>
          </a:p>
          <a:p>
            <a:r>
              <a:rPr lang="zh-CN" altLang="en-US" b="1" dirty="0" smtClean="0">
                <a:solidFill>
                  <a:srgbClr val="C00000"/>
                </a:solidFill>
                <a:latin typeface="华文细黑" pitchFamily="2" charset="-122"/>
                <a:ea typeface="华文细黑" pitchFamily="2" charset="-122"/>
              </a:rPr>
              <a:t>总结：</a:t>
            </a:r>
            <a:endParaRPr lang="zh-CN" altLang="en-US" b="1" dirty="0">
              <a:solidFill>
                <a:srgbClr val="C00000"/>
              </a:solidFill>
              <a:latin typeface="华文细黑" pitchFamily="2" charset="-122"/>
              <a:ea typeface="华文细黑" pitchFamily="2" charset="-122"/>
            </a:endParaRPr>
          </a:p>
          <a:p>
            <a:r>
              <a:rPr lang="zh-CN" altLang="zh-CN" dirty="0"/>
              <a:t>银行在办理资本金结汇支付或结汇待支付账户资金支付时，应按照“展业三原则”要求，审核商业合同、前一笔支付对应发票等有效商业单证原件，在原件上签注后留存复印件。经办人员应在所留存的复印件上加盖“与原件核对一致”章并签字确认。</a:t>
            </a:r>
          </a:p>
        </p:txBody>
      </p:sp>
    </p:spTree>
    <p:extLst>
      <p:ext uri="{BB962C8B-B14F-4D97-AF65-F5344CB8AC3E}">
        <p14:creationId xmlns:p14="http://schemas.microsoft.com/office/powerpoint/2010/main" val="403291888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111</a:t>
            </a:fld>
            <a:endParaRPr lang="en-US" altLang="zh-TW"/>
          </a:p>
        </p:txBody>
      </p:sp>
      <p:sp>
        <p:nvSpPr>
          <p:cNvPr id="3" name="Rectangle 2"/>
          <p:cNvSpPr>
            <a:spLocks noChangeArrowheads="1"/>
          </p:cNvSpPr>
          <p:nvPr/>
        </p:nvSpPr>
        <p:spPr bwMode="auto">
          <a:xfrm>
            <a:off x="492695" y="1113424"/>
            <a:ext cx="1584177" cy="596900"/>
          </a:xfrm>
          <a:prstGeom prst="rect">
            <a:avLst/>
          </a:prstGeom>
          <a:solidFill>
            <a:schemeClr val="bg2">
              <a:lumMod val="40000"/>
              <a:lumOff val="60000"/>
            </a:schemeClr>
          </a:solidFill>
          <a:ln>
            <a:headEnd/>
            <a:tailEnd/>
          </a:ln>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r>
              <a:rPr kumimoji="1" lang="zh-CN" altLang="en-US" sz="2800" b="1" dirty="0" smtClean="0">
                <a:solidFill>
                  <a:schemeClr val="tx1"/>
                </a:solidFill>
                <a:latin typeface="华文细黑" pitchFamily="2" charset="-122"/>
                <a:ea typeface="华文细黑" pitchFamily="2" charset="-122"/>
              </a:rPr>
              <a:t>案例二</a:t>
            </a:r>
            <a:endParaRPr kumimoji="1" lang="zh-CN" altLang="zh-CN" sz="2800" b="1" dirty="0">
              <a:solidFill>
                <a:schemeClr val="tx1"/>
              </a:solidFill>
              <a:latin typeface="华文细黑" pitchFamily="2" charset="-122"/>
              <a:ea typeface="华文细黑" pitchFamily="2" charset="-122"/>
            </a:endParaRPr>
          </a:p>
        </p:txBody>
      </p:sp>
      <p:sp>
        <p:nvSpPr>
          <p:cNvPr id="4" name="矩形 3"/>
          <p:cNvSpPr/>
          <p:nvPr/>
        </p:nvSpPr>
        <p:spPr bwMode="auto">
          <a:xfrm>
            <a:off x="492696" y="315516"/>
            <a:ext cx="5976664" cy="576064"/>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zh-CN" altLang="en-US" sz="3600" b="1" i="0" u="none" strike="noStrike" cap="none" normalizeH="0" baseline="0" dirty="0" smtClean="0">
                <a:ln>
                  <a:noFill/>
                </a:ln>
                <a:solidFill>
                  <a:schemeClr val="tx1"/>
                </a:solidFill>
                <a:effectLst/>
                <a:latin typeface="华文细黑" pitchFamily="2" charset="-122"/>
                <a:ea typeface="华文细黑" pitchFamily="2" charset="-122"/>
              </a:rPr>
              <a:t>四、案例分析</a:t>
            </a:r>
          </a:p>
        </p:txBody>
      </p:sp>
      <p:sp>
        <p:nvSpPr>
          <p:cNvPr id="5" name="圆角矩形 4"/>
          <p:cNvSpPr/>
          <p:nvPr/>
        </p:nvSpPr>
        <p:spPr>
          <a:xfrm>
            <a:off x="1284783" y="1899692"/>
            <a:ext cx="7920880" cy="1944216"/>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r>
              <a:rPr lang="en-US" altLang="zh-CN" dirty="0"/>
              <a:t>2015</a:t>
            </a:r>
            <a:r>
              <a:rPr lang="zh-CN" altLang="zh-CN" dirty="0"/>
              <a:t>年</a:t>
            </a:r>
            <a:r>
              <a:rPr lang="en-US" altLang="zh-CN" dirty="0"/>
              <a:t>1</a:t>
            </a:r>
            <a:r>
              <a:rPr lang="zh-CN" altLang="zh-CN" dirty="0"/>
              <a:t>月，某银行为</a:t>
            </a:r>
            <a:r>
              <a:rPr lang="en-US" altLang="zh-CN" dirty="0"/>
              <a:t>A</a:t>
            </a:r>
            <a:r>
              <a:rPr lang="zh-CN" altLang="zh-CN" dirty="0"/>
              <a:t>公司办理了</a:t>
            </a:r>
            <a:r>
              <a:rPr lang="en-US" altLang="zh-CN" dirty="0"/>
              <a:t>2007</a:t>
            </a:r>
            <a:r>
              <a:rPr lang="zh-CN" altLang="zh-CN" dirty="0"/>
              <a:t>年利润汇出</a:t>
            </a:r>
            <a:r>
              <a:rPr lang="en-US" altLang="zh-CN" dirty="0"/>
              <a:t>121.7</a:t>
            </a:r>
            <a:r>
              <a:rPr lang="zh-CN" altLang="zh-CN" dirty="0"/>
              <a:t>万美元。银行审核了企业董事会关于利润分配的决议、税务备案表、最近一期验资报告、</a:t>
            </a:r>
            <a:r>
              <a:rPr lang="en-US" altLang="zh-CN" dirty="0"/>
              <a:t>2007</a:t>
            </a:r>
            <a:r>
              <a:rPr lang="zh-CN" altLang="zh-CN" dirty="0"/>
              <a:t>年度及</a:t>
            </a:r>
            <a:r>
              <a:rPr lang="en-US" altLang="zh-CN" dirty="0"/>
              <a:t>2013</a:t>
            </a:r>
            <a:r>
              <a:rPr lang="zh-CN" altLang="zh-CN" dirty="0"/>
              <a:t>年度财务审计报告等。</a:t>
            </a:r>
          </a:p>
          <a:p>
            <a:r>
              <a:rPr lang="zh-CN" altLang="zh-CN" dirty="0"/>
              <a:t>当地外汇局审查发现：企业</a:t>
            </a:r>
            <a:r>
              <a:rPr lang="en-US" altLang="zh-CN" dirty="0"/>
              <a:t>2014</a:t>
            </a:r>
            <a:r>
              <a:rPr lang="zh-CN" altLang="zh-CN" dirty="0"/>
              <a:t>年财务审计报告显示，截至</a:t>
            </a:r>
            <a:r>
              <a:rPr lang="en-US" altLang="zh-CN" dirty="0"/>
              <a:t>2014</a:t>
            </a:r>
            <a:r>
              <a:rPr lang="zh-CN" altLang="zh-CN" dirty="0"/>
              <a:t>年</a:t>
            </a:r>
            <a:r>
              <a:rPr lang="en-US" altLang="zh-CN" dirty="0"/>
              <a:t>12</a:t>
            </a:r>
            <a:r>
              <a:rPr lang="zh-CN" altLang="zh-CN" dirty="0"/>
              <a:t>月</a:t>
            </a:r>
            <a:r>
              <a:rPr lang="en-US" altLang="zh-CN" dirty="0"/>
              <a:t>31</a:t>
            </a:r>
            <a:r>
              <a:rPr lang="zh-CN" altLang="zh-CN" dirty="0"/>
              <a:t>日，该企业未分配利润累计人民币为负</a:t>
            </a:r>
            <a:r>
              <a:rPr lang="en-US" altLang="zh-CN" dirty="0"/>
              <a:t>1210.8</a:t>
            </a:r>
            <a:r>
              <a:rPr lang="zh-CN" altLang="zh-CN" dirty="0"/>
              <a:t>万元，应付股利为</a:t>
            </a:r>
            <a:r>
              <a:rPr lang="en-US" altLang="zh-CN" dirty="0"/>
              <a:t>0</a:t>
            </a:r>
            <a:r>
              <a:rPr lang="zh-CN" altLang="zh-CN" dirty="0"/>
              <a:t>，即</a:t>
            </a:r>
            <a:r>
              <a:rPr lang="en-US" altLang="zh-CN" dirty="0"/>
              <a:t>2015</a:t>
            </a:r>
            <a:r>
              <a:rPr lang="zh-CN" altLang="zh-CN" dirty="0"/>
              <a:t>年</a:t>
            </a:r>
            <a:r>
              <a:rPr lang="en-US" altLang="zh-CN" dirty="0"/>
              <a:t>1</a:t>
            </a:r>
            <a:r>
              <a:rPr lang="zh-CN" altLang="zh-CN" dirty="0"/>
              <a:t>月</a:t>
            </a:r>
            <a:r>
              <a:rPr lang="en-US" altLang="zh-CN" dirty="0"/>
              <a:t>15</a:t>
            </a:r>
            <a:r>
              <a:rPr lang="zh-CN" altLang="zh-CN" dirty="0"/>
              <a:t>日，企业办理利润汇出时，实际并无利润可供汇出。同时，企业提交银行的董事会决议为</a:t>
            </a:r>
            <a:r>
              <a:rPr lang="en-US" altLang="zh-CN" dirty="0"/>
              <a:t>2014</a:t>
            </a:r>
            <a:r>
              <a:rPr lang="zh-CN" altLang="zh-CN" dirty="0"/>
              <a:t>年</a:t>
            </a:r>
            <a:r>
              <a:rPr lang="en-US" altLang="zh-CN" dirty="0"/>
              <a:t>11</a:t>
            </a:r>
            <a:r>
              <a:rPr lang="zh-CN" altLang="zh-CN" dirty="0"/>
              <a:t>月做出与</a:t>
            </a:r>
            <a:r>
              <a:rPr lang="en-US" altLang="zh-CN" dirty="0"/>
              <a:t>2014</a:t>
            </a:r>
            <a:r>
              <a:rPr lang="zh-CN" altLang="zh-CN" dirty="0"/>
              <a:t>年底应付股利为</a:t>
            </a:r>
            <a:r>
              <a:rPr lang="en-US" altLang="zh-CN" dirty="0"/>
              <a:t>0</a:t>
            </a:r>
            <a:r>
              <a:rPr lang="zh-CN" altLang="zh-CN" dirty="0"/>
              <a:t>相互矛盾，企业涉嫌违规汇出资金。</a:t>
            </a:r>
          </a:p>
        </p:txBody>
      </p:sp>
      <p:sp>
        <p:nvSpPr>
          <p:cNvPr id="6" name="上箭头标注 5"/>
          <p:cNvSpPr/>
          <p:nvPr/>
        </p:nvSpPr>
        <p:spPr>
          <a:xfrm>
            <a:off x="1284783" y="4131940"/>
            <a:ext cx="8064897" cy="3168352"/>
          </a:xfrm>
          <a:prstGeom prst="upArrowCallout">
            <a:avLst>
              <a:gd name="adj1" fmla="val 22780"/>
              <a:gd name="adj2" fmla="val 25000"/>
              <a:gd name="adj3" fmla="val 9238"/>
              <a:gd name="adj4" fmla="val 85986"/>
            </a:avLst>
          </a:prstGeom>
          <a:ln/>
        </p:spPr>
        <p:style>
          <a:lnRef idx="2">
            <a:schemeClr val="accent1"/>
          </a:lnRef>
          <a:fillRef idx="1">
            <a:schemeClr val="lt1"/>
          </a:fillRef>
          <a:effectRef idx="0">
            <a:schemeClr val="accent1"/>
          </a:effectRef>
          <a:fontRef idx="minor">
            <a:schemeClr val="dk1"/>
          </a:fontRef>
        </p:style>
        <p:txBody>
          <a:bodyPr rtlCol="0" anchor="ctr"/>
          <a:lstStyle/>
          <a:p>
            <a:r>
              <a:rPr lang="zh-CN" altLang="en-US" b="1" dirty="0">
                <a:solidFill>
                  <a:srgbClr val="C00000"/>
                </a:solidFill>
                <a:latin typeface="华文细黑" pitchFamily="2" charset="-122"/>
                <a:ea typeface="华文细黑" pitchFamily="2" charset="-122"/>
              </a:rPr>
              <a:t>异常点：</a:t>
            </a:r>
          </a:p>
          <a:p>
            <a:r>
              <a:rPr lang="zh-CN" altLang="zh-CN" dirty="0"/>
              <a:t>企业上一年度利润亏损，无利润可供汇出。</a:t>
            </a:r>
          </a:p>
          <a:p>
            <a:r>
              <a:rPr lang="zh-CN" altLang="en-US" b="1" dirty="0" smtClean="0">
                <a:solidFill>
                  <a:srgbClr val="C00000"/>
                </a:solidFill>
                <a:latin typeface="华文细黑" pitchFamily="2" charset="-122"/>
                <a:ea typeface="华文细黑" pitchFamily="2" charset="-122"/>
              </a:rPr>
              <a:t>总结：</a:t>
            </a:r>
            <a:endParaRPr lang="zh-CN" altLang="en-US" b="1" dirty="0">
              <a:solidFill>
                <a:srgbClr val="C00000"/>
              </a:solidFill>
              <a:latin typeface="华文细黑" pitchFamily="2" charset="-122"/>
              <a:ea typeface="华文细黑" pitchFamily="2" charset="-122"/>
            </a:endParaRPr>
          </a:p>
          <a:p>
            <a:r>
              <a:rPr lang="zh-CN" altLang="zh-CN" dirty="0"/>
              <a:t>银行应继续按照“展业三原则”的要求，完善对境内机构利润汇出真实性和合规性审核，不应仅注重明确规定的单证审核与留存，而且要关注利润产生年度的财务状况和利润汇出时的实际财务状况。</a:t>
            </a:r>
          </a:p>
        </p:txBody>
      </p:sp>
    </p:spTree>
    <p:extLst>
      <p:ext uri="{BB962C8B-B14F-4D97-AF65-F5344CB8AC3E}">
        <p14:creationId xmlns:p14="http://schemas.microsoft.com/office/powerpoint/2010/main" val="131201790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112</a:t>
            </a:fld>
            <a:endParaRPr lang="en-US" altLang="zh-TW"/>
          </a:p>
        </p:txBody>
      </p:sp>
      <p:sp>
        <p:nvSpPr>
          <p:cNvPr id="3" name="Rectangle 2"/>
          <p:cNvSpPr>
            <a:spLocks noChangeArrowheads="1"/>
          </p:cNvSpPr>
          <p:nvPr/>
        </p:nvSpPr>
        <p:spPr bwMode="auto">
          <a:xfrm>
            <a:off x="492695" y="1113424"/>
            <a:ext cx="1584177" cy="596900"/>
          </a:xfrm>
          <a:prstGeom prst="rect">
            <a:avLst/>
          </a:prstGeom>
          <a:solidFill>
            <a:schemeClr val="bg2">
              <a:lumMod val="40000"/>
              <a:lumOff val="60000"/>
            </a:schemeClr>
          </a:solidFill>
          <a:ln>
            <a:headEnd/>
            <a:tailEnd/>
          </a:ln>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r>
              <a:rPr kumimoji="1" lang="zh-CN" altLang="en-US" sz="2800" b="1" dirty="0" smtClean="0">
                <a:solidFill>
                  <a:schemeClr val="tx1"/>
                </a:solidFill>
                <a:latin typeface="华文细黑" pitchFamily="2" charset="-122"/>
                <a:ea typeface="华文细黑" pitchFamily="2" charset="-122"/>
              </a:rPr>
              <a:t>案例三</a:t>
            </a:r>
            <a:endParaRPr kumimoji="1" lang="zh-CN" altLang="zh-CN" sz="2800" b="1" dirty="0">
              <a:solidFill>
                <a:schemeClr val="tx1"/>
              </a:solidFill>
              <a:latin typeface="华文细黑" pitchFamily="2" charset="-122"/>
              <a:ea typeface="华文细黑" pitchFamily="2" charset="-122"/>
            </a:endParaRPr>
          </a:p>
        </p:txBody>
      </p:sp>
      <p:sp>
        <p:nvSpPr>
          <p:cNvPr id="4" name="矩形 3"/>
          <p:cNvSpPr/>
          <p:nvPr/>
        </p:nvSpPr>
        <p:spPr bwMode="auto">
          <a:xfrm>
            <a:off x="492696" y="315516"/>
            <a:ext cx="5976664" cy="576064"/>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zh-CN" altLang="en-US" sz="3600" b="1" i="0" u="none" strike="noStrike" cap="none" normalizeH="0" baseline="0" dirty="0" smtClean="0">
                <a:ln>
                  <a:noFill/>
                </a:ln>
                <a:solidFill>
                  <a:schemeClr val="tx1"/>
                </a:solidFill>
                <a:effectLst/>
                <a:latin typeface="华文细黑" pitchFamily="2" charset="-122"/>
                <a:ea typeface="华文细黑" pitchFamily="2" charset="-122"/>
              </a:rPr>
              <a:t>四、案例分析</a:t>
            </a:r>
          </a:p>
        </p:txBody>
      </p:sp>
      <p:sp>
        <p:nvSpPr>
          <p:cNvPr id="5" name="圆角矩形 4"/>
          <p:cNvSpPr/>
          <p:nvPr/>
        </p:nvSpPr>
        <p:spPr>
          <a:xfrm>
            <a:off x="1284783" y="1899692"/>
            <a:ext cx="7920880" cy="990972"/>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r>
              <a:rPr lang="en-US" altLang="zh-CN" dirty="0"/>
              <a:t>2013</a:t>
            </a:r>
            <a:r>
              <a:rPr lang="zh-CN" altLang="zh-CN" dirty="0"/>
              <a:t>年</a:t>
            </a:r>
            <a:r>
              <a:rPr lang="en-US" altLang="zh-CN" dirty="0"/>
              <a:t>7</a:t>
            </a:r>
            <a:r>
              <a:rPr lang="zh-CN" altLang="zh-CN" dirty="0"/>
              <a:t>月和</a:t>
            </a:r>
            <a:r>
              <a:rPr lang="en-US" altLang="zh-CN" dirty="0"/>
              <a:t>2014</a:t>
            </a:r>
            <a:r>
              <a:rPr lang="zh-CN" altLang="zh-CN" dirty="0"/>
              <a:t>年</a:t>
            </a:r>
            <a:r>
              <a:rPr lang="en-US" altLang="zh-CN" dirty="0"/>
              <a:t>8</a:t>
            </a:r>
            <a:r>
              <a:rPr lang="zh-CN" altLang="zh-CN" dirty="0"/>
              <a:t>月，某银行在某公司尚未取得外汇局核准件的情况下，为其办理</a:t>
            </a:r>
            <a:r>
              <a:rPr lang="en-US" altLang="zh-CN" dirty="0"/>
              <a:t>A</a:t>
            </a:r>
            <a:r>
              <a:rPr lang="zh-CN" altLang="zh-CN" dirty="0"/>
              <a:t>股上市公司外资股东减持股份对外付汇业务两笔，金额合计</a:t>
            </a:r>
            <a:r>
              <a:rPr lang="en-US" altLang="zh-CN" dirty="0"/>
              <a:t>3126</a:t>
            </a:r>
            <a:r>
              <a:rPr lang="zh-CN" altLang="zh-CN" dirty="0"/>
              <a:t>万美元。被外汇局处以人民币</a:t>
            </a:r>
            <a:r>
              <a:rPr lang="en-US" altLang="zh-CN" dirty="0"/>
              <a:t>5</a:t>
            </a:r>
            <a:r>
              <a:rPr lang="zh-CN" altLang="zh-CN" dirty="0"/>
              <a:t>万元罚款</a:t>
            </a:r>
            <a:r>
              <a:rPr lang="zh-CN" altLang="zh-CN" dirty="0" smtClean="0"/>
              <a:t>。</a:t>
            </a:r>
            <a:endParaRPr lang="zh-CN" altLang="en-US" sz="1600" b="1" dirty="0">
              <a:solidFill>
                <a:schemeClr val="tx1"/>
              </a:solidFill>
              <a:latin typeface="华文细黑" pitchFamily="2" charset="-122"/>
              <a:ea typeface="华文细黑" pitchFamily="2" charset="-122"/>
            </a:endParaRPr>
          </a:p>
        </p:txBody>
      </p:sp>
      <p:sp>
        <p:nvSpPr>
          <p:cNvPr id="6" name="上箭头标注 5"/>
          <p:cNvSpPr/>
          <p:nvPr/>
        </p:nvSpPr>
        <p:spPr>
          <a:xfrm>
            <a:off x="1284783" y="3123828"/>
            <a:ext cx="8064897" cy="3744416"/>
          </a:xfrm>
          <a:prstGeom prst="upArrowCallout">
            <a:avLst>
              <a:gd name="adj1" fmla="val 22780"/>
              <a:gd name="adj2" fmla="val 25000"/>
              <a:gd name="adj3" fmla="val 9238"/>
              <a:gd name="adj4" fmla="val 85986"/>
            </a:avLst>
          </a:prstGeom>
          <a:ln/>
        </p:spPr>
        <p:style>
          <a:lnRef idx="2">
            <a:schemeClr val="accent1"/>
          </a:lnRef>
          <a:fillRef idx="1">
            <a:schemeClr val="lt1"/>
          </a:fillRef>
          <a:effectRef idx="0">
            <a:schemeClr val="accent1"/>
          </a:effectRef>
          <a:fontRef idx="minor">
            <a:schemeClr val="dk1"/>
          </a:fontRef>
        </p:style>
        <p:txBody>
          <a:bodyPr rtlCol="0" anchor="ctr"/>
          <a:lstStyle/>
          <a:p>
            <a:r>
              <a:rPr lang="zh-CN" altLang="en-US" b="1" dirty="0">
                <a:solidFill>
                  <a:srgbClr val="C00000"/>
                </a:solidFill>
                <a:latin typeface="华文细黑" pitchFamily="2" charset="-122"/>
                <a:ea typeface="华文细黑" pitchFamily="2" charset="-122"/>
              </a:rPr>
              <a:t>异常点：</a:t>
            </a:r>
          </a:p>
          <a:p>
            <a:r>
              <a:rPr lang="zh-CN" altLang="zh-CN" dirty="0"/>
              <a:t>根据规定，上市公司外资股东减持股份对外付汇应向外汇局申请并取得核准件后，才能办理相关购汇和汇出业务。但该行在该公司尚未取得外汇局核准件的情况下，即为其办理了上市公司外资股东减持股份对外付汇业务。</a:t>
            </a:r>
          </a:p>
          <a:p>
            <a:r>
              <a:rPr lang="zh-CN" altLang="en-US" b="1" dirty="0" smtClean="0">
                <a:solidFill>
                  <a:srgbClr val="C00000"/>
                </a:solidFill>
                <a:latin typeface="华文细黑" pitchFamily="2" charset="-122"/>
                <a:ea typeface="华文细黑" pitchFamily="2" charset="-122"/>
              </a:rPr>
              <a:t>总结：</a:t>
            </a:r>
            <a:endParaRPr lang="zh-CN" altLang="en-US" b="1" dirty="0">
              <a:solidFill>
                <a:srgbClr val="C00000"/>
              </a:solidFill>
              <a:latin typeface="华文细黑" pitchFamily="2" charset="-122"/>
              <a:ea typeface="华文细黑" pitchFamily="2" charset="-122"/>
            </a:endParaRPr>
          </a:p>
          <a:p>
            <a:r>
              <a:rPr lang="zh-CN" altLang="zh-CN" dirty="0"/>
              <a:t>银行对于外商投资企业撤资、减资、清算等购付汇汇出业务，应当高度关注，严格按规定审核留存合规材料并按照展业原则审核真实性。</a:t>
            </a:r>
          </a:p>
        </p:txBody>
      </p:sp>
    </p:spTree>
    <p:extLst>
      <p:ext uri="{BB962C8B-B14F-4D97-AF65-F5344CB8AC3E}">
        <p14:creationId xmlns:p14="http://schemas.microsoft.com/office/powerpoint/2010/main" val="306235243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7"/>
          <p:cNvSpPr>
            <a:spLocks noGrp="1" noChangeArrowheads="1"/>
          </p:cNvSpPr>
          <p:nvPr>
            <p:ph type="subTitle" sz="quarter" idx="1"/>
          </p:nvPr>
        </p:nvSpPr>
        <p:spPr>
          <a:xfrm>
            <a:off x="667543" y="2817428"/>
            <a:ext cx="8723313" cy="1080269"/>
          </a:xfrm>
        </p:spPr>
        <p:txBody>
          <a:bodyPr/>
          <a:lstStyle/>
          <a:p>
            <a:pPr eaLnBrk="1" hangingPunct="1"/>
            <a:endParaRPr lang="en-US" altLang="zh-CN" b="1" dirty="0" smtClean="0"/>
          </a:p>
          <a:p>
            <a:pPr eaLnBrk="1" hangingPunct="1">
              <a:spcBef>
                <a:spcPct val="0"/>
              </a:spcBef>
            </a:pPr>
            <a:r>
              <a:rPr lang="zh-CN" altLang="en-US" sz="4800" b="1" dirty="0" smtClean="0">
                <a:latin typeface="华文细黑" pitchFamily="2" charset="-122"/>
                <a:ea typeface="华文细黑" pitchFamily="2" charset="-122"/>
              </a:rPr>
              <a:t>谢       谢！</a:t>
            </a:r>
            <a:endParaRPr lang="en-US" altLang="zh-CN" sz="4800" b="1" dirty="0" smtClean="0">
              <a:latin typeface="华文新魏" pitchFamily="2" charset="-122"/>
              <a:ea typeface="Arial Unicode MS" pitchFamily="34" charset="-122"/>
              <a:cs typeface="Arial Unicode MS" pitchFamily="34" charset="-122"/>
            </a:endParaRPr>
          </a:p>
        </p:txBody>
      </p:sp>
    </p:spTree>
    <p:extLst>
      <p:ext uri="{BB962C8B-B14F-4D97-AF65-F5344CB8AC3E}">
        <p14:creationId xmlns:p14="http://schemas.microsoft.com/office/powerpoint/2010/main" val="93297681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80132" y="591821"/>
            <a:ext cx="3068469" cy="338554"/>
          </a:xfrm>
          <a:prstGeom prst="rect">
            <a:avLst/>
          </a:prstGeom>
        </p:spPr>
        <p:txBody>
          <a:bodyPr wrap="none">
            <a:spAutoFit/>
          </a:bodyPr>
          <a:lstStyle/>
          <a:p>
            <a:r>
              <a:rPr lang="en-US" altLang="zh-CN" b="1" spc="500" dirty="0">
                <a:solidFill>
                  <a:schemeClr val="tx2">
                    <a:lumMod val="50000"/>
                  </a:schemeClr>
                </a:solidFill>
                <a:latin typeface="微软雅黑" pitchFamily="34" charset="-122"/>
                <a:ea typeface="微软雅黑" pitchFamily="34" charset="-122"/>
              </a:rPr>
              <a:t>3</a:t>
            </a:r>
            <a:r>
              <a:rPr lang="zh-CN" altLang="en-US" b="1" spc="500" dirty="0">
                <a:solidFill>
                  <a:schemeClr val="tx2">
                    <a:lumMod val="50000"/>
                  </a:schemeClr>
                </a:solidFill>
                <a:latin typeface="微软雅黑" pitchFamily="34" charset="-122"/>
                <a:ea typeface="微软雅黑" pitchFamily="34" charset="-122"/>
              </a:rPr>
              <a:t>、</a:t>
            </a:r>
            <a:r>
              <a:rPr lang="zh-CN" altLang="en-US" b="1" u="sng" spc="500" dirty="0">
                <a:solidFill>
                  <a:schemeClr val="tx2">
                    <a:lumMod val="50000"/>
                  </a:schemeClr>
                </a:solidFill>
                <a:latin typeface="微软雅黑" pitchFamily="34" charset="-122"/>
                <a:ea typeface="微软雅黑" pitchFamily="34" charset="-122"/>
              </a:rPr>
              <a:t>业务划分</a:t>
            </a:r>
            <a:r>
              <a:rPr lang="zh-CN" altLang="en-US" b="1" spc="500" dirty="0">
                <a:solidFill>
                  <a:schemeClr val="tx2">
                    <a:lumMod val="50000"/>
                  </a:schemeClr>
                </a:solidFill>
                <a:latin typeface="微软雅黑" pitchFamily="34" charset="-122"/>
                <a:ea typeface="微软雅黑" pitchFamily="34" charset="-122"/>
              </a:rPr>
              <a:t>及账户种类</a:t>
            </a:r>
          </a:p>
        </p:txBody>
      </p:sp>
      <p:graphicFrame>
        <p:nvGraphicFramePr>
          <p:cNvPr id="4" name="图示 3"/>
          <p:cNvGraphicFramePr/>
          <p:nvPr>
            <p:extLst>
              <p:ext uri="{D42A27DB-BD31-4B8C-83A1-F6EECF244321}">
                <p14:modId xmlns:p14="http://schemas.microsoft.com/office/powerpoint/2010/main" val="4163391885"/>
              </p:ext>
            </p:extLst>
          </p:nvPr>
        </p:nvGraphicFramePr>
        <p:xfrm>
          <a:off x="1068760" y="1467644"/>
          <a:ext cx="7776864"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7A15AE6F-0850-4BF0-900F-DC7188A11441}" type="slidenum">
              <a:rPr lang="zh-TW" altLang="en-US" smtClean="0"/>
              <a:pPr>
                <a:defRPr/>
              </a:pPr>
              <a:t>11</a:t>
            </a:fld>
            <a:endParaRPr lang="en-US" altLang="zh-TW"/>
          </a:p>
        </p:txBody>
      </p:sp>
    </p:spTree>
    <p:extLst>
      <p:ext uri="{BB962C8B-B14F-4D97-AF65-F5344CB8AC3E}">
        <p14:creationId xmlns:p14="http://schemas.microsoft.com/office/powerpoint/2010/main" val="41112719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80132" y="591821"/>
            <a:ext cx="3068469" cy="338554"/>
          </a:xfrm>
          <a:prstGeom prst="rect">
            <a:avLst/>
          </a:prstGeom>
        </p:spPr>
        <p:txBody>
          <a:bodyPr wrap="none">
            <a:spAutoFit/>
          </a:bodyPr>
          <a:lstStyle/>
          <a:p>
            <a:r>
              <a:rPr lang="en-US" altLang="zh-CN" b="1" spc="500" dirty="0">
                <a:solidFill>
                  <a:schemeClr val="tx2">
                    <a:lumMod val="50000"/>
                  </a:schemeClr>
                </a:solidFill>
                <a:latin typeface="微软雅黑" pitchFamily="34" charset="-122"/>
                <a:ea typeface="微软雅黑" pitchFamily="34" charset="-122"/>
              </a:rPr>
              <a:t>3</a:t>
            </a:r>
            <a:r>
              <a:rPr lang="zh-CN" altLang="en-US" b="1" spc="500" dirty="0">
                <a:solidFill>
                  <a:schemeClr val="tx2">
                    <a:lumMod val="50000"/>
                  </a:schemeClr>
                </a:solidFill>
                <a:latin typeface="微软雅黑" pitchFamily="34" charset="-122"/>
                <a:ea typeface="微软雅黑" pitchFamily="34" charset="-122"/>
              </a:rPr>
              <a:t>、</a:t>
            </a:r>
            <a:r>
              <a:rPr lang="zh-CN" altLang="en-US" b="1" u="sng" spc="500" dirty="0">
                <a:solidFill>
                  <a:schemeClr val="tx2">
                    <a:lumMod val="50000"/>
                  </a:schemeClr>
                </a:solidFill>
                <a:latin typeface="微软雅黑" pitchFamily="34" charset="-122"/>
                <a:ea typeface="微软雅黑" pitchFamily="34" charset="-122"/>
              </a:rPr>
              <a:t>业务划分</a:t>
            </a:r>
            <a:r>
              <a:rPr lang="zh-CN" altLang="en-US" b="1" spc="500" dirty="0">
                <a:solidFill>
                  <a:schemeClr val="tx2">
                    <a:lumMod val="50000"/>
                  </a:schemeClr>
                </a:solidFill>
                <a:latin typeface="微软雅黑" pitchFamily="34" charset="-122"/>
                <a:ea typeface="微软雅黑" pitchFamily="34" charset="-122"/>
              </a:rPr>
              <a:t>及账户种类</a:t>
            </a:r>
          </a:p>
        </p:txBody>
      </p:sp>
      <p:graphicFrame>
        <p:nvGraphicFramePr>
          <p:cNvPr id="4" name="图示 3"/>
          <p:cNvGraphicFramePr/>
          <p:nvPr>
            <p:extLst>
              <p:ext uri="{D42A27DB-BD31-4B8C-83A1-F6EECF244321}">
                <p14:modId xmlns:p14="http://schemas.microsoft.com/office/powerpoint/2010/main" val="2700238103"/>
              </p:ext>
            </p:extLst>
          </p:nvPr>
        </p:nvGraphicFramePr>
        <p:xfrm>
          <a:off x="1068760" y="1467644"/>
          <a:ext cx="7776864"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7A15AE6F-0850-4BF0-900F-DC7188A11441}" type="slidenum">
              <a:rPr lang="zh-TW" altLang="en-US" smtClean="0"/>
              <a:pPr>
                <a:defRPr/>
              </a:pPr>
              <a:t>12</a:t>
            </a:fld>
            <a:endParaRPr lang="en-US" altLang="zh-TW"/>
          </a:p>
        </p:txBody>
      </p:sp>
    </p:spTree>
    <p:extLst>
      <p:ext uri="{BB962C8B-B14F-4D97-AF65-F5344CB8AC3E}">
        <p14:creationId xmlns:p14="http://schemas.microsoft.com/office/powerpoint/2010/main" val="192908243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13</a:t>
            </a:fld>
            <a:endParaRPr lang="en-US" altLang="zh-TW"/>
          </a:p>
        </p:txBody>
      </p:sp>
      <p:sp>
        <p:nvSpPr>
          <p:cNvPr id="5" name="Rectangle 2"/>
          <p:cNvSpPr>
            <a:spLocks noChangeArrowheads="1"/>
          </p:cNvSpPr>
          <p:nvPr/>
        </p:nvSpPr>
        <p:spPr bwMode="auto">
          <a:xfrm>
            <a:off x="1068760" y="3339852"/>
            <a:ext cx="7550391" cy="596900"/>
          </a:xfrm>
          <a:prstGeom prst="rect">
            <a:avLst/>
          </a:prstGeom>
          <a:solidFill>
            <a:schemeClr val="bg2">
              <a:lumMod val="40000"/>
              <a:lumOff val="60000"/>
            </a:schemeClr>
          </a:solidFill>
          <a:ln>
            <a:headEnd/>
            <a:tailEnd/>
          </a:ln>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r>
              <a:rPr kumimoji="1" lang="zh-CN" altLang="en-US" sz="2800" b="1" dirty="0">
                <a:solidFill>
                  <a:schemeClr val="tx1"/>
                </a:solidFill>
                <a:latin typeface="黑体" pitchFamily="49" charset="-122"/>
                <a:ea typeface="黑体" pitchFamily="49" charset="-122"/>
              </a:rPr>
              <a:t>二、展业总体要求</a:t>
            </a:r>
          </a:p>
        </p:txBody>
      </p:sp>
    </p:spTree>
    <p:extLst>
      <p:ext uri="{BB962C8B-B14F-4D97-AF65-F5344CB8AC3E}">
        <p14:creationId xmlns:p14="http://schemas.microsoft.com/office/powerpoint/2010/main" val="169271978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80132" y="591821"/>
            <a:ext cx="2339102" cy="338554"/>
          </a:xfrm>
          <a:prstGeom prst="rect">
            <a:avLst/>
          </a:prstGeom>
        </p:spPr>
        <p:txBody>
          <a:bodyPr wrap="none">
            <a:spAutoFit/>
          </a:bodyPr>
          <a:lstStyle/>
          <a:p>
            <a:r>
              <a:rPr lang="zh-CN" altLang="en-US" b="1" spc="500" dirty="0">
                <a:solidFill>
                  <a:schemeClr val="tx2">
                    <a:lumMod val="50000"/>
                  </a:schemeClr>
                </a:solidFill>
                <a:latin typeface="微软雅黑" pitchFamily="34" charset="-122"/>
                <a:ea typeface="微软雅黑" pitchFamily="34" charset="-122"/>
              </a:rPr>
              <a:t>二</a:t>
            </a:r>
            <a:r>
              <a:rPr lang="zh-CN" altLang="en-US" b="1" spc="500" dirty="0" smtClean="0">
                <a:solidFill>
                  <a:schemeClr val="tx2">
                    <a:lumMod val="50000"/>
                  </a:schemeClr>
                </a:solidFill>
                <a:latin typeface="微软雅黑" pitchFamily="34" charset="-122"/>
                <a:ea typeface="微软雅黑" pitchFamily="34" charset="-122"/>
              </a:rPr>
              <a:t>、展业</a:t>
            </a:r>
            <a:r>
              <a:rPr lang="zh-CN" altLang="en-US" b="1" spc="500" dirty="0">
                <a:solidFill>
                  <a:schemeClr val="tx2">
                    <a:lumMod val="50000"/>
                  </a:schemeClr>
                </a:solidFill>
                <a:latin typeface="微软雅黑" pitchFamily="34" charset="-122"/>
                <a:ea typeface="微软雅黑" pitchFamily="34" charset="-122"/>
              </a:rPr>
              <a:t>总体要求</a:t>
            </a:r>
            <a:endParaRPr lang="zh-CN" altLang="en-US" dirty="0"/>
          </a:p>
        </p:txBody>
      </p:sp>
      <p:graphicFrame>
        <p:nvGraphicFramePr>
          <p:cNvPr id="2" name="图示 1"/>
          <p:cNvGraphicFramePr/>
          <p:nvPr>
            <p:extLst>
              <p:ext uri="{D42A27DB-BD31-4B8C-83A1-F6EECF244321}">
                <p14:modId xmlns:p14="http://schemas.microsoft.com/office/powerpoint/2010/main" val="1609552960"/>
              </p:ext>
            </p:extLst>
          </p:nvPr>
        </p:nvGraphicFramePr>
        <p:xfrm>
          <a:off x="1932856" y="1611660"/>
          <a:ext cx="6705600"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灯片编号占位符 2"/>
          <p:cNvSpPr>
            <a:spLocks noGrp="1"/>
          </p:cNvSpPr>
          <p:nvPr>
            <p:ph type="sldNum" sz="quarter" idx="10"/>
          </p:nvPr>
        </p:nvSpPr>
        <p:spPr/>
        <p:txBody>
          <a:bodyPr/>
          <a:lstStyle/>
          <a:p>
            <a:pPr>
              <a:defRPr/>
            </a:pPr>
            <a:fld id="{7A15AE6F-0850-4BF0-900F-DC7188A11441}" type="slidenum">
              <a:rPr lang="zh-TW" altLang="en-US" smtClean="0"/>
              <a:pPr>
                <a:defRPr/>
              </a:pPr>
              <a:t>14</a:t>
            </a:fld>
            <a:endParaRPr lang="en-US" altLang="zh-TW"/>
          </a:p>
        </p:txBody>
      </p:sp>
    </p:spTree>
    <p:extLst>
      <p:ext uri="{BB962C8B-B14F-4D97-AF65-F5344CB8AC3E}">
        <p14:creationId xmlns:p14="http://schemas.microsoft.com/office/powerpoint/2010/main" val="114418931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431401" y="1323628"/>
            <a:ext cx="9253983" cy="5328592"/>
          </a:xfrm>
          <a:prstGeom prst="rect">
            <a:avLst/>
          </a:prstGeom>
          <a:solidFill>
            <a:schemeClr val="bg2">
              <a:lumMod val="40000"/>
              <a:lumOff val="60000"/>
            </a:schemeClr>
          </a:solidFill>
          <a:ln>
            <a:headEnd/>
            <a:tailEnd/>
          </a:ln>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6" name="矩形 5"/>
          <p:cNvSpPr/>
          <p:nvPr/>
        </p:nvSpPr>
        <p:spPr>
          <a:xfrm>
            <a:off x="480132" y="591821"/>
            <a:ext cx="1721946" cy="338554"/>
          </a:xfrm>
          <a:prstGeom prst="rect">
            <a:avLst/>
          </a:prstGeom>
        </p:spPr>
        <p:txBody>
          <a:bodyPr wrap="none">
            <a:spAutoFit/>
          </a:bodyPr>
          <a:lstStyle/>
          <a:p>
            <a:r>
              <a:rPr lang="en-US" altLang="zh-CN" b="1" spc="500" dirty="0" smtClean="0">
                <a:solidFill>
                  <a:schemeClr val="tx2">
                    <a:lumMod val="50000"/>
                  </a:schemeClr>
                </a:solidFill>
                <a:latin typeface="微软雅黑" pitchFamily="34" charset="-122"/>
                <a:ea typeface="微软雅黑" pitchFamily="34" charset="-122"/>
              </a:rPr>
              <a:t>1</a:t>
            </a:r>
            <a:r>
              <a:rPr lang="zh-CN" altLang="en-US" b="1" spc="500" dirty="0" smtClean="0">
                <a:solidFill>
                  <a:schemeClr val="tx2">
                    <a:lumMod val="50000"/>
                  </a:schemeClr>
                </a:solidFill>
                <a:latin typeface="微软雅黑" pitchFamily="34" charset="-122"/>
                <a:ea typeface="微软雅黑" pitchFamily="34" charset="-122"/>
              </a:rPr>
              <a:t>、</a:t>
            </a:r>
            <a:r>
              <a:rPr lang="zh-CN" altLang="en-US" b="1" spc="500" dirty="0">
                <a:solidFill>
                  <a:schemeClr val="tx2">
                    <a:lumMod val="50000"/>
                  </a:schemeClr>
                </a:solidFill>
                <a:latin typeface="微软雅黑" pitchFamily="34" charset="-122"/>
                <a:ea typeface="微软雅黑" pitchFamily="34" charset="-122"/>
              </a:rPr>
              <a:t>客户准</a:t>
            </a:r>
            <a:r>
              <a:rPr lang="zh-CN" altLang="en-US" b="1" spc="500" dirty="0" smtClean="0">
                <a:solidFill>
                  <a:schemeClr val="tx2">
                    <a:lumMod val="50000"/>
                  </a:schemeClr>
                </a:solidFill>
                <a:latin typeface="微软雅黑" pitchFamily="34" charset="-122"/>
                <a:ea typeface="微软雅黑" pitchFamily="34" charset="-122"/>
              </a:rPr>
              <a:t>入</a:t>
            </a:r>
            <a:endParaRPr lang="zh-CN" altLang="en-US" b="1" spc="500" dirty="0">
              <a:solidFill>
                <a:schemeClr val="tx2">
                  <a:lumMod val="50000"/>
                </a:schemeClr>
              </a:solidFill>
              <a:latin typeface="微软雅黑" pitchFamily="34" charset="-122"/>
              <a:ea typeface="微软雅黑" pitchFamily="34" charset="-122"/>
            </a:endParaRPr>
          </a:p>
        </p:txBody>
      </p:sp>
      <p:graphicFrame>
        <p:nvGraphicFramePr>
          <p:cNvPr id="4" name="图示 3"/>
          <p:cNvGraphicFramePr/>
          <p:nvPr>
            <p:extLst>
              <p:ext uri="{D42A27DB-BD31-4B8C-83A1-F6EECF244321}">
                <p14:modId xmlns:p14="http://schemas.microsoft.com/office/powerpoint/2010/main" val="963470240"/>
              </p:ext>
            </p:extLst>
          </p:nvPr>
        </p:nvGraphicFramePr>
        <p:xfrm>
          <a:off x="708720" y="1755676"/>
          <a:ext cx="8208912" cy="4032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7A15AE6F-0850-4BF0-900F-DC7188A11441}" type="slidenum">
              <a:rPr lang="zh-TW" altLang="en-US" smtClean="0"/>
              <a:pPr>
                <a:defRPr/>
              </a:pPr>
              <a:t>15</a:t>
            </a:fld>
            <a:endParaRPr lang="en-US" altLang="zh-TW"/>
          </a:p>
        </p:txBody>
      </p:sp>
    </p:spTree>
    <p:extLst>
      <p:ext uri="{BB962C8B-B14F-4D97-AF65-F5344CB8AC3E}">
        <p14:creationId xmlns:p14="http://schemas.microsoft.com/office/powerpoint/2010/main" val="324416058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545778" y="1323628"/>
            <a:ext cx="9162187" cy="5112568"/>
          </a:xfrm>
          <a:prstGeom prst="rect">
            <a:avLst/>
          </a:prstGeom>
          <a:solidFill>
            <a:schemeClr val="bg2">
              <a:lumMod val="40000"/>
              <a:lumOff val="60000"/>
            </a:schemeClr>
          </a:solidFill>
          <a:ln>
            <a:headEnd/>
            <a:tailEnd/>
          </a:ln>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6" name="矩形 5"/>
          <p:cNvSpPr/>
          <p:nvPr/>
        </p:nvSpPr>
        <p:spPr>
          <a:xfrm>
            <a:off x="480132" y="591821"/>
            <a:ext cx="1721946" cy="338554"/>
          </a:xfrm>
          <a:prstGeom prst="rect">
            <a:avLst/>
          </a:prstGeom>
        </p:spPr>
        <p:txBody>
          <a:bodyPr wrap="none">
            <a:spAutoFit/>
          </a:bodyPr>
          <a:lstStyle/>
          <a:p>
            <a:r>
              <a:rPr lang="en-US" altLang="zh-CN" b="1" spc="500" dirty="0" smtClean="0">
                <a:solidFill>
                  <a:schemeClr val="tx2">
                    <a:lumMod val="50000"/>
                  </a:schemeClr>
                </a:solidFill>
                <a:latin typeface="微软雅黑" pitchFamily="34" charset="-122"/>
                <a:ea typeface="微软雅黑" pitchFamily="34" charset="-122"/>
              </a:rPr>
              <a:t>2</a:t>
            </a:r>
            <a:r>
              <a:rPr lang="zh-CN" altLang="en-US" b="1" spc="500" dirty="0" smtClean="0">
                <a:solidFill>
                  <a:schemeClr val="tx2">
                    <a:lumMod val="50000"/>
                  </a:schemeClr>
                </a:solidFill>
                <a:latin typeface="微软雅黑" pitchFamily="34" charset="-122"/>
                <a:ea typeface="微软雅黑" pitchFamily="34" charset="-122"/>
              </a:rPr>
              <a:t>、客户分类</a:t>
            </a:r>
            <a:endParaRPr lang="zh-CN" altLang="en-US" b="1" spc="500" dirty="0">
              <a:solidFill>
                <a:schemeClr val="tx2">
                  <a:lumMod val="50000"/>
                </a:schemeClr>
              </a:solidFill>
              <a:latin typeface="微软雅黑" pitchFamily="34" charset="-122"/>
              <a:ea typeface="微软雅黑" pitchFamily="34" charset="-122"/>
            </a:endParaRPr>
          </a:p>
        </p:txBody>
      </p:sp>
      <p:graphicFrame>
        <p:nvGraphicFramePr>
          <p:cNvPr id="4" name="图示 3"/>
          <p:cNvGraphicFramePr/>
          <p:nvPr>
            <p:extLst>
              <p:ext uri="{D42A27DB-BD31-4B8C-83A1-F6EECF244321}">
                <p14:modId xmlns:p14="http://schemas.microsoft.com/office/powerpoint/2010/main" val="2876507779"/>
              </p:ext>
            </p:extLst>
          </p:nvPr>
        </p:nvGraphicFramePr>
        <p:xfrm>
          <a:off x="950407" y="1755676"/>
          <a:ext cx="8352928"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7A15AE6F-0850-4BF0-900F-DC7188A11441}" type="slidenum">
              <a:rPr lang="zh-TW" altLang="en-US" smtClean="0"/>
              <a:pPr>
                <a:defRPr/>
              </a:pPr>
              <a:t>16</a:t>
            </a:fld>
            <a:endParaRPr lang="en-US" altLang="zh-TW"/>
          </a:p>
        </p:txBody>
      </p:sp>
    </p:spTree>
    <p:extLst>
      <p:ext uri="{BB962C8B-B14F-4D97-AF65-F5344CB8AC3E}">
        <p14:creationId xmlns:p14="http://schemas.microsoft.com/office/powerpoint/2010/main" val="138797775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547532" y="1395636"/>
            <a:ext cx="9018171" cy="4968552"/>
          </a:xfrm>
          <a:prstGeom prst="rect">
            <a:avLst/>
          </a:prstGeom>
          <a:solidFill>
            <a:schemeClr val="bg2">
              <a:lumMod val="40000"/>
              <a:lumOff val="60000"/>
            </a:schemeClr>
          </a:solidFill>
          <a:ln>
            <a:headEnd/>
            <a:tailEnd/>
          </a:ln>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6" name="矩形 5"/>
          <p:cNvSpPr/>
          <p:nvPr/>
        </p:nvSpPr>
        <p:spPr>
          <a:xfrm>
            <a:off x="480132" y="591821"/>
            <a:ext cx="1721946" cy="338554"/>
          </a:xfrm>
          <a:prstGeom prst="rect">
            <a:avLst/>
          </a:prstGeom>
        </p:spPr>
        <p:txBody>
          <a:bodyPr wrap="none">
            <a:spAutoFit/>
          </a:bodyPr>
          <a:lstStyle/>
          <a:p>
            <a:r>
              <a:rPr lang="en-US" altLang="zh-CN" b="1" spc="500" dirty="0" smtClean="0">
                <a:solidFill>
                  <a:schemeClr val="tx2">
                    <a:lumMod val="50000"/>
                  </a:schemeClr>
                </a:solidFill>
                <a:latin typeface="微软雅黑" pitchFamily="34" charset="-122"/>
                <a:ea typeface="微软雅黑" pitchFamily="34" charset="-122"/>
              </a:rPr>
              <a:t>3</a:t>
            </a:r>
            <a:r>
              <a:rPr lang="zh-CN" altLang="en-US" b="1" spc="500" dirty="0">
                <a:solidFill>
                  <a:schemeClr val="tx2">
                    <a:lumMod val="50000"/>
                  </a:schemeClr>
                </a:solidFill>
                <a:latin typeface="微软雅黑" pitchFamily="34" charset="-122"/>
                <a:ea typeface="微软雅黑" pitchFamily="34" charset="-122"/>
              </a:rPr>
              <a:t>、业务</a:t>
            </a:r>
            <a:r>
              <a:rPr lang="zh-CN" altLang="en-US" b="1" spc="500" dirty="0" smtClean="0">
                <a:solidFill>
                  <a:schemeClr val="tx2">
                    <a:lumMod val="50000"/>
                  </a:schemeClr>
                </a:solidFill>
                <a:latin typeface="微软雅黑" pitchFamily="34" charset="-122"/>
                <a:ea typeface="微软雅黑" pitchFamily="34" charset="-122"/>
              </a:rPr>
              <a:t>审核</a:t>
            </a:r>
            <a:endParaRPr lang="zh-CN" altLang="en-US" b="1" spc="500" dirty="0">
              <a:solidFill>
                <a:schemeClr val="tx2">
                  <a:lumMod val="50000"/>
                </a:schemeClr>
              </a:solidFill>
              <a:latin typeface="微软雅黑" pitchFamily="34" charset="-122"/>
              <a:ea typeface="微软雅黑" pitchFamily="34" charset="-122"/>
            </a:endParaRPr>
          </a:p>
        </p:txBody>
      </p:sp>
      <p:graphicFrame>
        <p:nvGraphicFramePr>
          <p:cNvPr id="4" name="图示 3"/>
          <p:cNvGraphicFramePr/>
          <p:nvPr>
            <p:extLst>
              <p:ext uri="{D42A27DB-BD31-4B8C-83A1-F6EECF244321}">
                <p14:modId xmlns:p14="http://schemas.microsoft.com/office/powerpoint/2010/main" val="2719845867"/>
              </p:ext>
            </p:extLst>
          </p:nvPr>
        </p:nvGraphicFramePr>
        <p:xfrm>
          <a:off x="1068760" y="1719672"/>
          <a:ext cx="8208912"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7A15AE6F-0850-4BF0-900F-DC7188A11441}" type="slidenum">
              <a:rPr lang="zh-TW" altLang="en-US" smtClean="0"/>
              <a:pPr>
                <a:defRPr/>
              </a:pPr>
              <a:t>17</a:t>
            </a:fld>
            <a:endParaRPr lang="en-US" altLang="zh-TW"/>
          </a:p>
        </p:txBody>
      </p:sp>
    </p:spTree>
    <p:extLst>
      <p:ext uri="{BB962C8B-B14F-4D97-AF65-F5344CB8AC3E}">
        <p14:creationId xmlns:p14="http://schemas.microsoft.com/office/powerpoint/2010/main" val="426232020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547532" y="1323628"/>
            <a:ext cx="9162187" cy="5112568"/>
          </a:xfrm>
          <a:prstGeom prst="rect">
            <a:avLst/>
          </a:prstGeom>
          <a:solidFill>
            <a:schemeClr val="bg2">
              <a:lumMod val="40000"/>
              <a:lumOff val="60000"/>
            </a:schemeClr>
          </a:solidFill>
          <a:ln>
            <a:headEnd/>
            <a:tailEnd/>
          </a:ln>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6" name="矩形 5"/>
          <p:cNvSpPr/>
          <p:nvPr/>
        </p:nvSpPr>
        <p:spPr>
          <a:xfrm>
            <a:off x="480132" y="591821"/>
            <a:ext cx="800219" cy="338554"/>
          </a:xfrm>
          <a:prstGeom prst="rect">
            <a:avLst/>
          </a:prstGeom>
        </p:spPr>
        <p:txBody>
          <a:bodyPr wrap="none">
            <a:spAutoFit/>
          </a:bodyPr>
          <a:lstStyle/>
          <a:p>
            <a:pPr lvl="0"/>
            <a:r>
              <a:rPr lang="zh-CN" altLang="zh-CN" dirty="0"/>
              <a:t>业务</a:t>
            </a:r>
            <a:r>
              <a:rPr lang="zh-CN" altLang="zh-CN" dirty="0" smtClean="0"/>
              <a:t>审</a:t>
            </a:r>
            <a:endParaRPr lang="zh-CN" altLang="en-US" dirty="0"/>
          </a:p>
        </p:txBody>
      </p:sp>
      <p:sp>
        <p:nvSpPr>
          <p:cNvPr id="4" name="矩形 3"/>
          <p:cNvSpPr/>
          <p:nvPr/>
        </p:nvSpPr>
        <p:spPr>
          <a:xfrm>
            <a:off x="480132" y="591821"/>
            <a:ext cx="1721946" cy="338554"/>
          </a:xfrm>
          <a:prstGeom prst="rect">
            <a:avLst/>
          </a:prstGeom>
        </p:spPr>
        <p:txBody>
          <a:bodyPr wrap="none">
            <a:spAutoFit/>
          </a:bodyPr>
          <a:lstStyle/>
          <a:p>
            <a:r>
              <a:rPr lang="en-US" altLang="zh-CN" b="1" spc="500" dirty="0" smtClean="0">
                <a:solidFill>
                  <a:schemeClr val="tx2">
                    <a:lumMod val="50000"/>
                  </a:schemeClr>
                </a:solidFill>
                <a:latin typeface="微软雅黑" pitchFamily="34" charset="-122"/>
                <a:ea typeface="微软雅黑" pitchFamily="34" charset="-122"/>
              </a:rPr>
              <a:t>4</a:t>
            </a:r>
            <a:r>
              <a:rPr lang="zh-CN" altLang="en-US" b="1" spc="500" dirty="0" smtClean="0">
                <a:solidFill>
                  <a:schemeClr val="tx2">
                    <a:lumMod val="50000"/>
                  </a:schemeClr>
                </a:solidFill>
                <a:latin typeface="微软雅黑" pitchFamily="34" charset="-122"/>
                <a:ea typeface="微软雅黑" pitchFamily="34" charset="-122"/>
              </a:rPr>
              <a:t>、</a:t>
            </a:r>
            <a:r>
              <a:rPr lang="zh-CN" altLang="en-US" b="1" spc="500" dirty="0">
                <a:solidFill>
                  <a:schemeClr val="tx2">
                    <a:lumMod val="50000"/>
                  </a:schemeClr>
                </a:solidFill>
                <a:latin typeface="微软雅黑" pitchFamily="34" charset="-122"/>
                <a:ea typeface="微软雅黑" pitchFamily="34" charset="-122"/>
              </a:rPr>
              <a:t>风险提示</a:t>
            </a:r>
          </a:p>
        </p:txBody>
      </p:sp>
      <p:graphicFrame>
        <p:nvGraphicFramePr>
          <p:cNvPr id="7" name="图示 6"/>
          <p:cNvGraphicFramePr/>
          <p:nvPr>
            <p:extLst>
              <p:ext uri="{D42A27DB-BD31-4B8C-83A1-F6EECF244321}">
                <p14:modId xmlns:p14="http://schemas.microsoft.com/office/powerpoint/2010/main" val="1401356956"/>
              </p:ext>
            </p:extLst>
          </p:nvPr>
        </p:nvGraphicFramePr>
        <p:xfrm>
          <a:off x="1024169" y="1755676"/>
          <a:ext cx="8208912" cy="3816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7A15AE6F-0850-4BF0-900F-DC7188A11441}" type="slidenum">
              <a:rPr lang="zh-TW" altLang="en-US" smtClean="0"/>
              <a:pPr>
                <a:defRPr/>
              </a:pPr>
              <a:t>18</a:t>
            </a:fld>
            <a:endParaRPr lang="en-US" altLang="zh-TW"/>
          </a:p>
        </p:txBody>
      </p:sp>
    </p:spTree>
    <p:extLst>
      <p:ext uri="{BB962C8B-B14F-4D97-AF65-F5344CB8AC3E}">
        <p14:creationId xmlns:p14="http://schemas.microsoft.com/office/powerpoint/2010/main" val="36912625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bwMode="auto">
          <a:xfrm>
            <a:off x="3286800" y="2059200"/>
            <a:ext cx="359141" cy="498475"/>
          </a:xfrm>
          <a:prstGeom prst="rect">
            <a:avLst/>
          </a:prstGeom>
          <a:noFill/>
        </p:spPr>
        <p:txBody>
          <a:bodyPr wrap="square" lIns="112654" tIns="56327" rIns="112654" bIns="56327" rtlCol="0">
            <a:spAutoFit/>
          </a:bodyPr>
          <a:lstStyle/>
          <a:p>
            <a:pPr algn="ctr" defTabSz="1126541" fontAlgn="auto">
              <a:spcBef>
                <a:spcPts val="0"/>
              </a:spcBef>
              <a:spcAft>
                <a:spcPts val="0"/>
              </a:spcAft>
            </a:pPr>
            <a:r>
              <a:rPr lang="zh-CN" altLang="en-US" sz="2500" b="1" kern="0" dirty="0">
                <a:latin typeface="微软雅黑" panose="020B0503020204020204" pitchFamily="34" charset="-122"/>
                <a:ea typeface="微软雅黑" panose="020B0503020204020204" pitchFamily="34" charset="-122"/>
              </a:rPr>
              <a:t>一</a:t>
            </a:r>
          </a:p>
        </p:txBody>
      </p:sp>
      <p:sp>
        <p:nvSpPr>
          <p:cNvPr id="8" name="TextBox 7"/>
          <p:cNvSpPr txBox="1"/>
          <p:nvPr/>
        </p:nvSpPr>
        <p:spPr bwMode="auto">
          <a:xfrm>
            <a:off x="3524233" y="3032618"/>
            <a:ext cx="501670" cy="498475"/>
          </a:xfrm>
          <a:prstGeom prst="rect">
            <a:avLst/>
          </a:prstGeom>
          <a:noFill/>
        </p:spPr>
        <p:txBody>
          <a:bodyPr wrap="square" lIns="112654" tIns="56327" rIns="112654" bIns="56327" rtlCol="0">
            <a:spAutoFit/>
          </a:bodyPr>
          <a:lstStyle/>
          <a:p>
            <a:pPr algn="ctr" defTabSz="1126541" fontAlgn="auto">
              <a:spcBef>
                <a:spcPts val="0"/>
              </a:spcBef>
              <a:spcAft>
                <a:spcPts val="0"/>
              </a:spcAft>
            </a:pPr>
            <a:r>
              <a:rPr lang="zh-CN" altLang="en-US" sz="2500" b="1" kern="0" dirty="0">
                <a:latin typeface="微软雅黑" panose="020B0503020204020204" pitchFamily="34" charset="-122"/>
                <a:ea typeface="微软雅黑" panose="020B0503020204020204" pitchFamily="34" charset="-122"/>
              </a:rPr>
              <a:t>二</a:t>
            </a:r>
          </a:p>
        </p:txBody>
      </p:sp>
      <p:sp>
        <p:nvSpPr>
          <p:cNvPr id="9" name="TextBox 8"/>
          <p:cNvSpPr txBox="1"/>
          <p:nvPr/>
        </p:nvSpPr>
        <p:spPr bwMode="auto">
          <a:xfrm>
            <a:off x="3524233" y="3983123"/>
            <a:ext cx="501670" cy="498475"/>
          </a:xfrm>
          <a:prstGeom prst="rect">
            <a:avLst/>
          </a:prstGeom>
          <a:noFill/>
        </p:spPr>
        <p:txBody>
          <a:bodyPr wrap="square" lIns="112654" tIns="56327" rIns="112654" bIns="56327" rtlCol="0">
            <a:spAutoFit/>
          </a:bodyPr>
          <a:lstStyle/>
          <a:p>
            <a:pPr algn="ctr" defTabSz="1126541" fontAlgn="auto">
              <a:spcBef>
                <a:spcPts val="0"/>
              </a:spcBef>
              <a:spcAft>
                <a:spcPts val="0"/>
              </a:spcAft>
            </a:pPr>
            <a:r>
              <a:rPr lang="zh-CN" altLang="en-US" sz="2500" b="1" kern="0" dirty="0">
                <a:latin typeface="微软雅黑" panose="020B0503020204020204" pitchFamily="34" charset="-122"/>
                <a:ea typeface="微软雅黑" panose="020B0503020204020204" pitchFamily="34" charset="-122"/>
              </a:rPr>
              <a:t>三</a:t>
            </a:r>
          </a:p>
        </p:txBody>
      </p:sp>
      <p:sp>
        <p:nvSpPr>
          <p:cNvPr id="10" name="TextBox 9"/>
          <p:cNvSpPr txBox="1"/>
          <p:nvPr/>
        </p:nvSpPr>
        <p:spPr bwMode="auto">
          <a:xfrm>
            <a:off x="3207398" y="4933629"/>
            <a:ext cx="501670" cy="498475"/>
          </a:xfrm>
          <a:prstGeom prst="rect">
            <a:avLst/>
          </a:prstGeom>
          <a:noFill/>
        </p:spPr>
        <p:txBody>
          <a:bodyPr wrap="square" lIns="112654" tIns="56327" rIns="112654" bIns="56327" rtlCol="0">
            <a:spAutoFit/>
          </a:bodyPr>
          <a:lstStyle/>
          <a:p>
            <a:pPr algn="ctr" defTabSz="1126541" fontAlgn="auto">
              <a:spcBef>
                <a:spcPts val="0"/>
              </a:spcBef>
              <a:spcAft>
                <a:spcPts val="0"/>
              </a:spcAft>
            </a:pPr>
            <a:r>
              <a:rPr lang="zh-CN" altLang="en-US" sz="2500" b="1" kern="0" dirty="0">
                <a:latin typeface="微软雅黑" panose="020B0503020204020204" pitchFamily="34" charset="-122"/>
                <a:ea typeface="微软雅黑" panose="020B0503020204020204" pitchFamily="34" charset="-122"/>
              </a:rPr>
              <a:t>四</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1</a:t>
            </a:fld>
            <a:endParaRPr lang="en-US" altLang="zh-TW"/>
          </a:p>
        </p:txBody>
      </p:sp>
      <p:sp>
        <p:nvSpPr>
          <p:cNvPr id="11" name="文本框 10"/>
          <p:cNvSpPr txBox="1"/>
          <p:nvPr/>
        </p:nvSpPr>
        <p:spPr>
          <a:xfrm>
            <a:off x="1068760" y="245249"/>
            <a:ext cx="8153400" cy="646331"/>
          </a:xfrm>
          <a:prstGeom prst="rect">
            <a:avLst/>
          </a:prstGeom>
          <a:noFill/>
        </p:spPr>
        <p:txBody>
          <a:bodyPr wrap="square" rtlCol="0">
            <a:spAutoFit/>
          </a:bodyPr>
          <a:lstStyle/>
          <a:p>
            <a:r>
              <a:rPr lang="en-US" altLang="zh-CN" sz="3600" dirty="0">
                <a:solidFill>
                  <a:srgbClr val="000000"/>
                </a:solidFill>
                <a:latin typeface="楷体" panose="02010609060101010101" charset="-122"/>
                <a:ea typeface="楷体" panose="02010609060101010101" charset="-122"/>
                <a:sym typeface="+mn-ea"/>
              </a:rPr>
              <a:t>          </a:t>
            </a:r>
            <a:r>
              <a:rPr lang="en-US" altLang="zh-CN" sz="3600" dirty="0" smtClean="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目 录</a:t>
            </a:r>
            <a:endParaRPr lang="zh-CN" altLang="en-US" dirty="0"/>
          </a:p>
        </p:txBody>
      </p:sp>
      <p:sp>
        <p:nvSpPr>
          <p:cNvPr id="13" name="文本框 12"/>
          <p:cNvSpPr txBox="1"/>
          <p:nvPr/>
        </p:nvSpPr>
        <p:spPr>
          <a:xfrm>
            <a:off x="695459" y="1366520"/>
            <a:ext cx="8294181" cy="4031873"/>
          </a:xfrm>
          <a:prstGeom prst="rect">
            <a:avLst/>
          </a:prstGeom>
          <a:noFill/>
        </p:spPr>
        <p:txBody>
          <a:bodyPr wrap="square" rtlCol="0">
            <a:spAutoFit/>
          </a:bodyPr>
          <a:lstStyle/>
          <a:p>
            <a:pPr eaLnBrk="0" hangingPunct="0"/>
            <a:r>
              <a:rPr lang="zh-CN" altLang="en-US" sz="2800" dirty="0">
                <a:solidFill>
                  <a:srgbClr val="000000"/>
                </a:solidFill>
                <a:latin typeface="宋体" panose="02010600030101010101" pitchFamily="2" charset="-122"/>
                <a:ea typeface="宋体" panose="02010600030101010101" pitchFamily="2" charset="-122"/>
                <a:sym typeface="+mn-ea"/>
              </a:rPr>
              <a:t>一</a:t>
            </a:r>
            <a:r>
              <a:rPr lang="zh-CN" altLang="en-US" sz="2800" dirty="0">
                <a:solidFill>
                  <a:srgbClr val="000000"/>
                </a:solidFill>
                <a:latin typeface="宋体" panose="02010600030101010101" pitchFamily="2" charset="-122"/>
                <a:sym typeface="+mn-ea"/>
              </a:rPr>
              <a:t>、境内直接投资外汇政策及业务</a:t>
            </a:r>
            <a:r>
              <a:rPr lang="zh-CN" altLang="en-US" sz="2800" dirty="0" smtClean="0">
                <a:solidFill>
                  <a:srgbClr val="000000"/>
                </a:solidFill>
                <a:latin typeface="宋体" panose="02010600030101010101" pitchFamily="2" charset="-122"/>
                <a:sym typeface="+mn-ea"/>
              </a:rPr>
              <a:t>管理</a:t>
            </a:r>
            <a:endParaRPr lang="en-US" altLang="zh-CN" sz="2800" dirty="0" smtClean="0">
              <a:solidFill>
                <a:srgbClr val="000000"/>
              </a:solidFill>
              <a:latin typeface="宋体" panose="02010600030101010101" pitchFamily="2" charset="-122"/>
              <a:sym typeface="+mn-ea"/>
            </a:endParaRPr>
          </a:p>
          <a:p>
            <a:pPr eaLnBrk="0" hangingPunct="0"/>
            <a:endParaRPr lang="en-US" altLang="zh-CN" sz="2800" dirty="0">
              <a:solidFill>
                <a:srgbClr val="000000"/>
              </a:solidFill>
              <a:latin typeface="宋体" panose="02010600030101010101" pitchFamily="2" charset="-122"/>
              <a:sym typeface="+mn-ea"/>
            </a:endParaRPr>
          </a:p>
          <a:p>
            <a:pPr eaLnBrk="0" hangingPunct="0"/>
            <a:r>
              <a:rPr lang="zh-CN" altLang="en-US" sz="2800" dirty="0">
                <a:solidFill>
                  <a:srgbClr val="000000"/>
                </a:solidFill>
                <a:latin typeface="宋体" panose="02010600030101010101" pitchFamily="2" charset="-122"/>
                <a:sym typeface="+mn-ea"/>
              </a:rPr>
              <a:t>二、展业总体</a:t>
            </a:r>
            <a:r>
              <a:rPr lang="zh-CN" altLang="en-US" sz="2800" dirty="0" smtClean="0">
                <a:solidFill>
                  <a:srgbClr val="000000"/>
                </a:solidFill>
                <a:latin typeface="宋体" panose="02010600030101010101" pitchFamily="2" charset="-122"/>
                <a:sym typeface="+mn-ea"/>
              </a:rPr>
              <a:t>要求</a:t>
            </a:r>
            <a:endParaRPr lang="en-US" altLang="zh-CN" sz="2800" dirty="0" smtClean="0">
              <a:solidFill>
                <a:srgbClr val="000000"/>
              </a:solidFill>
              <a:latin typeface="宋体" panose="02010600030101010101" pitchFamily="2" charset="-122"/>
              <a:sym typeface="+mn-ea"/>
            </a:endParaRPr>
          </a:p>
          <a:p>
            <a:pPr eaLnBrk="0" hangingPunct="0"/>
            <a:endParaRPr lang="en-US" altLang="zh-CN" sz="2800" dirty="0" smtClean="0">
              <a:solidFill>
                <a:srgbClr val="000000"/>
              </a:solidFill>
              <a:latin typeface="宋体" panose="02010600030101010101" pitchFamily="2" charset="-122"/>
              <a:sym typeface="+mn-ea"/>
            </a:endParaRPr>
          </a:p>
          <a:p>
            <a:pPr eaLnBrk="0" hangingPunct="0"/>
            <a:r>
              <a:rPr lang="zh-CN" altLang="en-US" sz="2800" dirty="0">
                <a:solidFill>
                  <a:srgbClr val="000000"/>
                </a:solidFill>
                <a:latin typeface="宋体" panose="02010600030101010101" pitchFamily="2" charset="-122"/>
                <a:sym typeface="+mn-ea"/>
              </a:rPr>
              <a:t>三、具体业务审核</a:t>
            </a:r>
            <a:r>
              <a:rPr lang="zh-CN" altLang="en-US" sz="2800" dirty="0" smtClean="0">
                <a:solidFill>
                  <a:srgbClr val="000000"/>
                </a:solidFill>
                <a:latin typeface="宋体" panose="02010600030101010101" pitchFamily="2" charset="-122"/>
                <a:sym typeface="+mn-ea"/>
              </a:rPr>
              <a:t>规范</a:t>
            </a:r>
            <a:endParaRPr lang="en-US" altLang="zh-CN" sz="2800" dirty="0" smtClean="0">
              <a:solidFill>
                <a:srgbClr val="000000"/>
              </a:solidFill>
              <a:latin typeface="宋体" panose="02010600030101010101" pitchFamily="2" charset="-122"/>
              <a:sym typeface="+mn-ea"/>
            </a:endParaRPr>
          </a:p>
          <a:p>
            <a:pPr eaLnBrk="0" hangingPunct="0"/>
            <a:endParaRPr lang="en-US" altLang="zh-CN" sz="2800" dirty="0" smtClean="0">
              <a:solidFill>
                <a:srgbClr val="000000"/>
              </a:solidFill>
              <a:latin typeface="宋体" panose="02010600030101010101" pitchFamily="2" charset="-122"/>
              <a:ea typeface="宋体" panose="02010600030101010101" pitchFamily="2" charset="-122"/>
              <a:sym typeface="+mn-ea"/>
            </a:endParaRPr>
          </a:p>
          <a:p>
            <a:pPr eaLnBrk="0" hangingPunct="0"/>
            <a:r>
              <a:rPr lang="zh-CN" altLang="en-US" sz="2800" dirty="0">
                <a:solidFill>
                  <a:srgbClr val="000000"/>
                </a:solidFill>
                <a:latin typeface="宋体" panose="02010600030101010101" pitchFamily="2" charset="-122"/>
                <a:sym typeface="+mn-ea"/>
              </a:rPr>
              <a:t>四、案例分析</a:t>
            </a:r>
            <a:endParaRPr lang="en-US" altLang="zh-CN" sz="2800" dirty="0" smtClean="0">
              <a:solidFill>
                <a:srgbClr val="000000"/>
              </a:solidFill>
              <a:latin typeface="宋体" panose="02010600030101010101" pitchFamily="2" charset="-122"/>
              <a:ea typeface="宋体" panose="02010600030101010101" pitchFamily="2" charset="-122"/>
              <a:sym typeface="+mn-ea"/>
            </a:endParaRPr>
          </a:p>
          <a:p>
            <a:pPr eaLnBrk="0" hangingPunct="0"/>
            <a:r>
              <a:rPr lang="zh-CN" altLang="en-US" sz="2800" dirty="0" smtClean="0">
                <a:solidFill>
                  <a:srgbClr val="000000"/>
                </a:solidFill>
                <a:latin typeface="宋体" panose="02010600030101010101" pitchFamily="2" charset="-122"/>
                <a:ea typeface="宋体" panose="02010600030101010101" pitchFamily="2" charset="-122"/>
                <a:sym typeface="+mn-ea"/>
              </a:rPr>
              <a:t>      </a:t>
            </a:r>
            <a:endParaRPr lang="zh-CN" altLang="en-US" sz="2800" dirty="0">
              <a:solidFill>
                <a:srgbClr val="000000"/>
              </a:solidFill>
              <a:latin typeface="宋体" panose="02010600030101010101" pitchFamily="2" charset="-122"/>
              <a:ea typeface="宋体" panose="02010600030101010101" pitchFamily="2" charset="-122"/>
            </a:endParaRPr>
          </a:p>
          <a:p>
            <a:pPr eaLnBrk="0" hangingPunct="0"/>
            <a:endParaRPr lang="zh-CN" altLang="en-US" dirty="0">
              <a:solidFill>
                <a:srgbClr val="000000"/>
              </a:solidFill>
              <a:latin typeface="Verdana" panose="020B0604030504040204" pitchFamily="34" charset="0"/>
            </a:endParaRPr>
          </a:p>
          <a:p>
            <a:endParaRPr lang="zh-CN" altLang="en-US" dirty="0"/>
          </a:p>
        </p:txBody>
      </p:sp>
    </p:spTree>
    <p:extLst>
      <p:ext uri="{BB962C8B-B14F-4D97-AF65-F5344CB8AC3E}">
        <p14:creationId xmlns:p14="http://schemas.microsoft.com/office/powerpoint/2010/main" val="191466735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549545" y="1323628"/>
            <a:ext cx="9018171" cy="5688632"/>
          </a:xfrm>
          <a:prstGeom prst="rect">
            <a:avLst/>
          </a:prstGeom>
          <a:solidFill>
            <a:schemeClr val="bg2">
              <a:lumMod val="40000"/>
              <a:lumOff val="60000"/>
            </a:schemeClr>
          </a:solidFill>
          <a:ln>
            <a:headEnd/>
            <a:tailEnd/>
          </a:ln>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6" name="矩形 5"/>
          <p:cNvSpPr/>
          <p:nvPr/>
        </p:nvSpPr>
        <p:spPr>
          <a:xfrm>
            <a:off x="480132" y="591821"/>
            <a:ext cx="1721946" cy="338554"/>
          </a:xfrm>
          <a:prstGeom prst="rect">
            <a:avLst/>
          </a:prstGeom>
        </p:spPr>
        <p:txBody>
          <a:bodyPr wrap="none">
            <a:spAutoFit/>
          </a:bodyPr>
          <a:lstStyle/>
          <a:p>
            <a:r>
              <a:rPr lang="en-US" altLang="zh-CN" b="1" spc="500" dirty="0" smtClean="0">
                <a:solidFill>
                  <a:schemeClr val="tx2">
                    <a:lumMod val="50000"/>
                  </a:schemeClr>
                </a:solidFill>
                <a:latin typeface="微软雅黑" pitchFamily="34" charset="-122"/>
                <a:ea typeface="微软雅黑" pitchFamily="34" charset="-122"/>
              </a:rPr>
              <a:t>5</a:t>
            </a:r>
            <a:r>
              <a:rPr lang="zh-CN" altLang="en-US" b="1" spc="500" dirty="0" smtClean="0">
                <a:solidFill>
                  <a:schemeClr val="tx2">
                    <a:lumMod val="50000"/>
                  </a:schemeClr>
                </a:solidFill>
                <a:latin typeface="微软雅黑" pitchFamily="34" charset="-122"/>
                <a:ea typeface="微软雅黑" pitchFamily="34" charset="-122"/>
              </a:rPr>
              <a:t>、持续监测</a:t>
            </a:r>
            <a:endParaRPr lang="zh-CN" altLang="en-US" b="1" spc="500" dirty="0">
              <a:solidFill>
                <a:schemeClr val="tx2">
                  <a:lumMod val="50000"/>
                </a:schemeClr>
              </a:solidFill>
              <a:latin typeface="微软雅黑" pitchFamily="34" charset="-122"/>
              <a:ea typeface="微软雅黑" pitchFamily="34" charset="-122"/>
            </a:endParaRPr>
          </a:p>
        </p:txBody>
      </p:sp>
      <p:graphicFrame>
        <p:nvGraphicFramePr>
          <p:cNvPr id="4" name="图示 3"/>
          <p:cNvGraphicFramePr/>
          <p:nvPr>
            <p:extLst>
              <p:ext uri="{D42A27DB-BD31-4B8C-83A1-F6EECF244321}">
                <p14:modId xmlns:p14="http://schemas.microsoft.com/office/powerpoint/2010/main" val="1093138739"/>
              </p:ext>
            </p:extLst>
          </p:nvPr>
        </p:nvGraphicFramePr>
        <p:xfrm>
          <a:off x="954174" y="1539652"/>
          <a:ext cx="825149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7A15AE6F-0850-4BF0-900F-DC7188A11441}" type="slidenum">
              <a:rPr lang="zh-TW" altLang="en-US" smtClean="0"/>
              <a:pPr>
                <a:defRPr/>
              </a:pPr>
              <a:t>19</a:t>
            </a:fld>
            <a:endParaRPr lang="en-US" altLang="zh-TW"/>
          </a:p>
        </p:txBody>
      </p:sp>
    </p:spTree>
    <p:extLst>
      <p:ext uri="{BB962C8B-B14F-4D97-AF65-F5344CB8AC3E}">
        <p14:creationId xmlns:p14="http://schemas.microsoft.com/office/powerpoint/2010/main" val="11450358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20</a:t>
            </a:fld>
            <a:endParaRPr lang="en-US" altLang="zh-TW"/>
          </a:p>
        </p:txBody>
      </p:sp>
      <p:sp>
        <p:nvSpPr>
          <p:cNvPr id="5" name="Rectangle 2"/>
          <p:cNvSpPr>
            <a:spLocks noChangeArrowheads="1"/>
          </p:cNvSpPr>
          <p:nvPr/>
        </p:nvSpPr>
        <p:spPr bwMode="auto">
          <a:xfrm>
            <a:off x="1068760" y="3339852"/>
            <a:ext cx="7550391" cy="596900"/>
          </a:xfrm>
          <a:prstGeom prst="rect">
            <a:avLst/>
          </a:prstGeom>
          <a:solidFill>
            <a:schemeClr val="bg2">
              <a:lumMod val="40000"/>
              <a:lumOff val="60000"/>
            </a:schemeClr>
          </a:solidFill>
          <a:ln>
            <a:headEnd/>
            <a:tailEnd/>
          </a:ln>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r>
              <a:rPr kumimoji="1" lang="zh-CN" altLang="en-US" sz="2800" b="1" dirty="0" smtClean="0">
                <a:solidFill>
                  <a:schemeClr val="tx1"/>
                </a:solidFill>
                <a:latin typeface="黑体" pitchFamily="49" charset="-122"/>
                <a:ea typeface="黑体" pitchFamily="49" charset="-122"/>
              </a:rPr>
              <a:t>三、</a:t>
            </a:r>
            <a:r>
              <a:rPr kumimoji="1" lang="zh-CN" altLang="en-US" sz="2800" b="1" dirty="0">
                <a:solidFill>
                  <a:schemeClr val="tx1"/>
                </a:solidFill>
                <a:latin typeface="黑体" pitchFamily="49" charset="-122"/>
                <a:ea typeface="黑体" pitchFamily="49" charset="-122"/>
              </a:rPr>
              <a:t>具体业务审核规范</a:t>
            </a:r>
          </a:p>
        </p:txBody>
      </p:sp>
    </p:spTree>
    <p:extLst>
      <p:ext uri="{BB962C8B-B14F-4D97-AF65-F5344CB8AC3E}">
        <p14:creationId xmlns:p14="http://schemas.microsoft.com/office/powerpoint/2010/main" val="39524794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1106405383"/>
              </p:ext>
            </p:extLst>
          </p:nvPr>
        </p:nvGraphicFramePr>
        <p:xfrm>
          <a:off x="197463" y="1237218"/>
          <a:ext cx="9742682" cy="60198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21</a:t>
            </a:fld>
            <a:endParaRPr lang="en-US" altLang="zh-TW"/>
          </a:p>
        </p:txBody>
      </p:sp>
    </p:spTree>
    <p:extLst>
      <p:ext uri="{BB962C8B-B14F-4D97-AF65-F5344CB8AC3E}">
        <p14:creationId xmlns:p14="http://schemas.microsoft.com/office/powerpoint/2010/main" val="279354913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图示 7"/>
          <p:cNvGraphicFramePr/>
          <p:nvPr>
            <p:extLst>
              <p:ext uri="{D42A27DB-BD31-4B8C-83A1-F6EECF244321}">
                <p14:modId xmlns:p14="http://schemas.microsoft.com/office/powerpoint/2010/main" val="742867915"/>
              </p:ext>
            </p:extLst>
          </p:nvPr>
        </p:nvGraphicFramePr>
        <p:xfrm>
          <a:off x="636712" y="1251620"/>
          <a:ext cx="9087984" cy="5386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22</a:t>
            </a:fld>
            <a:endParaRPr lang="en-US" altLang="zh-TW"/>
          </a:p>
        </p:txBody>
      </p:sp>
      <p:sp>
        <p:nvSpPr>
          <p:cNvPr id="5" name="矩形 4"/>
          <p:cNvSpPr/>
          <p:nvPr/>
        </p:nvSpPr>
        <p:spPr>
          <a:xfrm>
            <a:off x="480132" y="591821"/>
            <a:ext cx="2877711" cy="338554"/>
          </a:xfrm>
          <a:prstGeom prst="rect">
            <a:avLst/>
          </a:prstGeom>
        </p:spPr>
        <p:txBody>
          <a:bodyPr wrap="none">
            <a:spAutoFit/>
          </a:bodyPr>
          <a:lstStyle/>
          <a:p>
            <a:r>
              <a:rPr lang="zh-CN" altLang="en-US" b="1" spc="500" dirty="0" smtClean="0">
                <a:solidFill>
                  <a:schemeClr val="tx2">
                    <a:lumMod val="50000"/>
                  </a:schemeClr>
                </a:solidFill>
                <a:latin typeface="微软雅黑" pitchFamily="34" charset="-122"/>
                <a:ea typeface="微软雅黑" pitchFamily="34" charset="-122"/>
              </a:rPr>
              <a:t>三、具体业务审核规范</a:t>
            </a:r>
            <a:endParaRPr lang="zh-CN" altLang="en-US" b="1" spc="500" dirty="0">
              <a:solidFill>
                <a:schemeClr val="tx2">
                  <a:lumMod val="50000"/>
                </a:schemeClr>
              </a:solidFill>
              <a:latin typeface="微软雅黑" pitchFamily="34" charset="-122"/>
              <a:ea typeface="微软雅黑" pitchFamily="34" charset="-122"/>
            </a:endParaRPr>
          </a:p>
        </p:txBody>
      </p:sp>
    </p:spTree>
    <p:extLst>
      <p:ext uri="{BB962C8B-B14F-4D97-AF65-F5344CB8AC3E}">
        <p14:creationId xmlns:p14="http://schemas.microsoft.com/office/powerpoint/2010/main" val="427426243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139947803"/>
              </p:ext>
            </p:extLst>
          </p:nvPr>
        </p:nvGraphicFramePr>
        <p:xfrm>
          <a:off x="197463" y="1515649"/>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23</a:t>
            </a:fld>
            <a:endParaRPr lang="en-US" altLang="zh-TW"/>
          </a:p>
        </p:txBody>
      </p:sp>
      <p:sp>
        <p:nvSpPr>
          <p:cNvPr id="6" name="矩形 5"/>
          <p:cNvSpPr/>
          <p:nvPr/>
        </p:nvSpPr>
        <p:spPr>
          <a:xfrm>
            <a:off x="420688" y="439167"/>
            <a:ext cx="4656606"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3.1 </a:t>
            </a:r>
            <a:r>
              <a:rPr lang="zh-CN" altLang="en-US" sz="2500" b="1" dirty="0" smtClean="0">
                <a:solidFill>
                  <a:schemeClr val="tx1"/>
                </a:solidFill>
                <a:latin typeface="微软雅黑" pitchFamily="34" charset="-122"/>
                <a:ea typeface="微软雅黑" pitchFamily="34" charset="-122"/>
              </a:rPr>
              <a:t>境内直接投资前期</a:t>
            </a:r>
            <a:r>
              <a:rPr lang="zh-CN" altLang="en-US" sz="2500" b="1" dirty="0">
                <a:solidFill>
                  <a:schemeClr val="tx1"/>
                </a:solidFill>
                <a:latin typeface="微软雅黑" pitchFamily="34" charset="-122"/>
                <a:ea typeface="微软雅黑" pitchFamily="34" charset="-122"/>
              </a:rPr>
              <a:t>费用登记</a:t>
            </a:r>
          </a:p>
        </p:txBody>
      </p:sp>
    </p:spTree>
    <p:extLst>
      <p:ext uri="{BB962C8B-B14F-4D97-AF65-F5344CB8AC3E}">
        <p14:creationId xmlns:p14="http://schemas.microsoft.com/office/powerpoint/2010/main" val="201634666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2416387437"/>
              </p:ext>
            </p:extLst>
          </p:nvPr>
        </p:nvGraphicFramePr>
        <p:xfrm>
          <a:off x="379422" y="1179612"/>
          <a:ext cx="9425847" cy="55974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4560426"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3.1</a:t>
            </a:r>
            <a:r>
              <a:rPr lang="zh-CN" altLang="en-US" sz="2500" b="1" dirty="0">
                <a:solidFill>
                  <a:schemeClr val="tx1"/>
                </a:solidFill>
                <a:latin typeface="微软雅黑" pitchFamily="34" charset="-122"/>
                <a:ea typeface="微软雅黑" pitchFamily="34" charset="-122"/>
              </a:rPr>
              <a:t>境内直接投资前期费用登记</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24</a:t>
            </a:fld>
            <a:endParaRPr lang="en-US" altLang="zh-TW"/>
          </a:p>
        </p:txBody>
      </p:sp>
    </p:spTree>
    <p:extLst>
      <p:ext uri="{BB962C8B-B14F-4D97-AF65-F5344CB8AC3E}">
        <p14:creationId xmlns:p14="http://schemas.microsoft.com/office/powerpoint/2010/main" val="88802370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3022030153"/>
              </p:ext>
            </p:extLst>
          </p:nvPr>
        </p:nvGraphicFramePr>
        <p:xfrm>
          <a:off x="276672" y="1107604"/>
          <a:ext cx="9425847" cy="60985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4560426"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3.1</a:t>
            </a:r>
            <a:r>
              <a:rPr lang="zh-CN" altLang="en-US" sz="2500" b="1" dirty="0">
                <a:solidFill>
                  <a:schemeClr val="tx1"/>
                </a:solidFill>
                <a:latin typeface="微软雅黑" pitchFamily="34" charset="-122"/>
                <a:ea typeface="微软雅黑" pitchFamily="34" charset="-122"/>
              </a:rPr>
              <a:t>境内直接投资前期费用登记</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25</a:t>
            </a:fld>
            <a:endParaRPr lang="en-US" altLang="zh-TW"/>
          </a:p>
        </p:txBody>
      </p:sp>
    </p:spTree>
    <p:extLst>
      <p:ext uri="{BB962C8B-B14F-4D97-AF65-F5344CB8AC3E}">
        <p14:creationId xmlns:p14="http://schemas.microsoft.com/office/powerpoint/2010/main" val="219327018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6"/>
            <a:ext cx="4560426"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3.1</a:t>
            </a:r>
            <a:r>
              <a:rPr lang="zh-CN" altLang="en-US" sz="2500" b="1" dirty="0">
                <a:solidFill>
                  <a:schemeClr val="tx1"/>
                </a:solidFill>
                <a:latin typeface="微软雅黑" pitchFamily="34" charset="-122"/>
                <a:ea typeface="微软雅黑" pitchFamily="34" charset="-122"/>
              </a:rPr>
              <a:t>境内直接投资前期费用登记</a:t>
            </a:r>
          </a:p>
        </p:txBody>
      </p: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3" name="TextBox 2"/>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7" name="矩形 6"/>
          <p:cNvSpPr/>
          <p:nvPr/>
        </p:nvSpPr>
        <p:spPr>
          <a:xfrm>
            <a:off x="1987674" y="2691780"/>
            <a:ext cx="7073973" cy="2062103"/>
          </a:xfrm>
          <a:prstGeom prst="rect">
            <a:avLst/>
          </a:prstGeom>
        </p:spPr>
        <p:txBody>
          <a:bodyPr wrap="square">
            <a:spAutoFit/>
          </a:bodyPr>
          <a:lstStyle/>
          <a:p>
            <a:r>
              <a:rPr lang="en-US" altLang="zh-CN" dirty="0" smtClean="0">
                <a:solidFill>
                  <a:schemeClr val="tx1"/>
                </a:solidFill>
              </a:rPr>
              <a:t>1</a:t>
            </a:r>
            <a:r>
              <a:rPr lang="en-US" altLang="zh-CN" dirty="0">
                <a:solidFill>
                  <a:schemeClr val="tx1"/>
                </a:solidFill>
              </a:rPr>
              <a:t>.</a:t>
            </a:r>
            <a:r>
              <a:rPr lang="zh-CN" altLang="zh-CN" dirty="0">
                <a:solidFill>
                  <a:schemeClr val="tx1"/>
                </a:solidFill>
              </a:rPr>
              <a:t>外国投资者身份不真实，或者为境内机构或个人所实际控制而未明确说明</a:t>
            </a:r>
            <a:r>
              <a:rPr lang="zh-CN" altLang="zh-CN" dirty="0" smtClean="0">
                <a:solidFill>
                  <a:schemeClr val="tx1"/>
                </a:solidFill>
              </a:rPr>
              <a:t>。</a:t>
            </a:r>
            <a:endParaRPr lang="en-US" altLang="zh-CN" dirty="0" smtClean="0">
              <a:solidFill>
                <a:schemeClr val="tx1"/>
              </a:solidFill>
            </a:endParaRPr>
          </a:p>
          <a:p>
            <a:endParaRPr lang="zh-CN" altLang="zh-CN" dirty="0">
              <a:solidFill>
                <a:schemeClr val="tx1"/>
              </a:solidFill>
            </a:endParaRPr>
          </a:p>
          <a:p>
            <a:r>
              <a:rPr lang="en-US" altLang="zh-CN" dirty="0">
                <a:solidFill>
                  <a:schemeClr val="tx1"/>
                </a:solidFill>
              </a:rPr>
              <a:t>2.</a:t>
            </a:r>
            <a:r>
              <a:rPr lang="zh-CN" altLang="zh-CN" dirty="0">
                <a:solidFill>
                  <a:schemeClr val="tx1"/>
                </a:solidFill>
              </a:rPr>
              <a:t>前期费用登记金额超过</a:t>
            </a:r>
            <a:r>
              <a:rPr lang="en-US" altLang="zh-CN" dirty="0">
                <a:solidFill>
                  <a:schemeClr val="tx1"/>
                </a:solidFill>
              </a:rPr>
              <a:t>30</a:t>
            </a:r>
            <a:r>
              <a:rPr lang="zh-CN" altLang="zh-CN" dirty="0">
                <a:solidFill>
                  <a:schemeClr val="tx1"/>
                </a:solidFill>
              </a:rPr>
              <a:t>万美元</a:t>
            </a:r>
            <a:r>
              <a:rPr lang="zh-CN" altLang="zh-CN" dirty="0" smtClean="0">
                <a:solidFill>
                  <a:schemeClr val="tx1"/>
                </a:solidFill>
              </a:rPr>
              <a:t>。</a:t>
            </a:r>
            <a:endParaRPr lang="en-US" altLang="zh-CN" dirty="0" smtClean="0">
              <a:solidFill>
                <a:schemeClr val="tx1"/>
              </a:solidFill>
            </a:endParaRPr>
          </a:p>
          <a:p>
            <a:endParaRPr lang="zh-CN" altLang="zh-CN" dirty="0">
              <a:solidFill>
                <a:schemeClr val="tx1"/>
              </a:solidFill>
            </a:endParaRPr>
          </a:p>
          <a:p>
            <a:r>
              <a:rPr lang="en-US" altLang="zh-CN" dirty="0">
                <a:solidFill>
                  <a:schemeClr val="tx1"/>
                </a:solidFill>
              </a:rPr>
              <a:t>3.</a:t>
            </a:r>
            <a:r>
              <a:rPr lang="zh-CN" altLang="zh-CN" dirty="0">
                <a:solidFill>
                  <a:schemeClr val="tx1"/>
                </a:solidFill>
              </a:rPr>
              <a:t>该外国投资者就本次拟设立外资企业已在其他银行办理过前期费用登记</a:t>
            </a:r>
            <a:r>
              <a:rPr lang="zh-CN" altLang="zh-CN" dirty="0" smtClean="0">
                <a:solidFill>
                  <a:schemeClr val="tx1"/>
                </a:solidFill>
              </a:rPr>
              <a:t>。</a:t>
            </a:r>
            <a:endParaRPr lang="en-US" altLang="zh-CN" dirty="0" smtClean="0">
              <a:solidFill>
                <a:schemeClr val="tx1"/>
              </a:solidFill>
            </a:endParaRPr>
          </a:p>
          <a:p>
            <a:endParaRPr lang="zh-CN" altLang="zh-CN" dirty="0">
              <a:solidFill>
                <a:schemeClr val="tx1"/>
              </a:solidFill>
            </a:endParaRPr>
          </a:p>
          <a:p>
            <a:r>
              <a:rPr lang="en-US" altLang="zh-CN" dirty="0">
                <a:solidFill>
                  <a:schemeClr val="tx1"/>
                </a:solidFill>
              </a:rPr>
              <a:t>4.FDI</a:t>
            </a:r>
            <a:r>
              <a:rPr lang="zh-CN" altLang="zh-CN" dirty="0">
                <a:solidFill>
                  <a:schemeClr val="tx1"/>
                </a:solidFill>
              </a:rPr>
              <a:t>前期费用协议登记生效后，由于前期费用出资情况发生变化，需要外国投资者到原登记银行办理相关登记变更。</a:t>
            </a:r>
          </a:p>
        </p:txBody>
      </p:sp>
      <p:sp>
        <p:nvSpPr>
          <p:cNvPr id="4" name="灯片编号占位符 3"/>
          <p:cNvSpPr>
            <a:spLocks noGrp="1"/>
          </p:cNvSpPr>
          <p:nvPr>
            <p:ph type="sldNum" sz="quarter" idx="10"/>
          </p:nvPr>
        </p:nvSpPr>
        <p:spPr/>
        <p:txBody>
          <a:bodyPr/>
          <a:lstStyle/>
          <a:p>
            <a:pPr>
              <a:defRPr/>
            </a:pPr>
            <a:fld id="{8BA5DF3F-437C-4318-94E8-D911EB2D2660}" type="slidenum">
              <a:rPr lang="zh-TW" altLang="en-US" smtClean="0"/>
              <a:pPr>
                <a:defRPr/>
              </a:pPr>
              <a:t>26</a:t>
            </a:fld>
            <a:endParaRPr lang="en-US" altLang="zh-TW"/>
          </a:p>
        </p:txBody>
      </p:sp>
    </p:spTree>
    <p:extLst>
      <p:ext uri="{BB962C8B-B14F-4D97-AF65-F5344CB8AC3E}">
        <p14:creationId xmlns:p14="http://schemas.microsoft.com/office/powerpoint/2010/main" val="74228647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3688659899"/>
              </p:ext>
            </p:extLst>
          </p:nvPr>
        </p:nvGraphicFramePr>
        <p:xfrm>
          <a:off x="197463" y="1515649"/>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420688" y="439167"/>
            <a:ext cx="7848872" cy="498475"/>
          </a:xfrm>
          <a:prstGeom prst="rect">
            <a:avLst/>
          </a:prstGeom>
        </p:spPr>
        <p:txBody>
          <a:bodyPr wrap="square" lIns="112654" tIns="56327" rIns="112654" bIns="56327">
            <a:spAutoFit/>
          </a:bodyPr>
          <a:lstStyle/>
          <a:p>
            <a:r>
              <a:rPr lang="en-US" altLang="zh-CN" sz="2500" b="1" dirty="0" smtClean="0">
                <a:solidFill>
                  <a:schemeClr val="tx1"/>
                </a:solidFill>
                <a:latin typeface="微软雅黑" pitchFamily="34" charset="-122"/>
                <a:ea typeface="微软雅黑" pitchFamily="34" charset="-122"/>
              </a:rPr>
              <a:t>3.2</a:t>
            </a:r>
            <a:r>
              <a:rPr lang="zh-CN" altLang="en-US" sz="2500" b="1" dirty="0">
                <a:solidFill>
                  <a:schemeClr val="tx1"/>
                </a:solidFill>
                <a:latin typeface="微软雅黑" pitchFamily="34" charset="-122"/>
                <a:ea typeface="微软雅黑" pitchFamily="34" charset="-122"/>
              </a:rPr>
              <a:t>境内直接投资前期</a:t>
            </a:r>
            <a:r>
              <a:rPr lang="zh-CN" altLang="en-US" sz="2500" b="1" dirty="0" smtClean="0">
                <a:solidFill>
                  <a:schemeClr val="tx1"/>
                </a:solidFill>
                <a:latin typeface="微软雅黑" pitchFamily="34" charset="-122"/>
                <a:ea typeface="微软雅黑" pitchFamily="34" charset="-122"/>
              </a:rPr>
              <a:t>费用外汇账户</a:t>
            </a:r>
            <a:endParaRPr lang="zh-CN" altLang="en-US"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27</a:t>
            </a:fld>
            <a:endParaRPr lang="en-US" altLang="zh-TW"/>
          </a:p>
        </p:txBody>
      </p:sp>
    </p:spTree>
    <p:extLst>
      <p:ext uri="{BB962C8B-B14F-4D97-AF65-F5344CB8AC3E}">
        <p14:creationId xmlns:p14="http://schemas.microsoft.com/office/powerpoint/2010/main" val="85636484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3994288040"/>
              </p:ext>
            </p:extLst>
          </p:nvPr>
        </p:nvGraphicFramePr>
        <p:xfrm>
          <a:off x="197463" y="1395636"/>
          <a:ext cx="9425847" cy="54918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7766432" cy="498475"/>
          </a:xfrm>
          <a:prstGeom prst="rect">
            <a:avLst/>
          </a:prstGeom>
        </p:spPr>
        <p:txBody>
          <a:bodyPr wrap="none" lIns="112654" tIns="56327" rIns="112654" bIns="56327">
            <a:spAutoFit/>
          </a:bodyPr>
          <a:lstStyle/>
          <a:p>
            <a:r>
              <a:rPr lang="en-US" altLang="zh-CN" sz="2500" b="1" dirty="0" smtClean="0">
                <a:solidFill>
                  <a:schemeClr val="tx1"/>
                </a:solidFill>
                <a:latin typeface="微软雅黑" pitchFamily="34" charset="-122"/>
                <a:ea typeface="微软雅黑" pitchFamily="34" charset="-122"/>
              </a:rPr>
              <a:t>3.2</a:t>
            </a:r>
            <a:r>
              <a:rPr lang="zh-CN" altLang="en-US" sz="2500" b="1" dirty="0">
                <a:solidFill>
                  <a:schemeClr val="tx1"/>
                </a:solidFill>
                <a:latin typeface="微软雅黑" pitchFamily="34" charset="-122"/>
                <a:ea typeface="微软雅黑" pitchFamily="34" charset="-122"/>
              </a:rPr>
              <a:t>境内直接投资前期费用外汇</a:t>
            </a:r>
            <a:r>
              <a:rPr lang="zh-CN" altLang="en-US" sz="2500" b="1" dirty="0" smtClean="0">
                <a:solidFill>
                  <a:schemeClr val="tx1"/>
                </a:solidFill>
                <a:latin typeface="微软雅黑" pitchFamily="34" charset="-122"/>
                <a:ea typeface="微软雅黑" pitchFamily="34" charset="-122"/>
              </a:rPr>
              <a:t>账户开立、入账和使用</a:t>
            </a:r>
            <a:endParaRPr lang="zh-CN" altLang="en-US"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28</a:t>
            </a:fld>
            <a:endParaRPr lang="en-US" altLang="zh-TW"/>
          </a:p>
        </p:txBody>
      </p:sp>
    </p:spTree>
    <p:extLst>
      <p:ext uri="{BB962C8B-B14F-4D97-AF65-F5344CB8AC3E}">
        <p14:creationId xmlns:p14="http://schemas.microsoft.com/office/powerpoint/2010/main" val="59248651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2</a:t>
            </a:fld>
            <a:endParaRPr lang="en-US" altLang="zh-TW" dirty="0"/>
          </a:p>
        </p:txBody>
      </p:sp>
      <p:sp>
        <p:nvSpPr>
          <p:cNvPr id="5" name="Rectangle 2"/>
          <p:cNvSpPr>
            <a:spLocks noChangeArrowheads="1"/>
          </p:cNvSpPr>
          <p:nvPr/>
        </p:nvSpPr>
        <p:spPr bwMode="auto">
          <a:xfrm>
            <a:off x="1068760" y="3339852"/>
            <a:ext cx="7550391" cy="596900"/>
          </a:xfrm>
          <a:prstGeom prst="rect">
            <a:avLst/>
          </a:prstGeom>
          <a:solidFill>
            <a:schemeClr val="bg2">
              <a:lumMod val="40000"/>
              <a:lumOff val="60000"/>
            </a:schemeClr>
          </a:solidFill>
          <a:ln>
            <a:headEnd/>
            <a:tailEnd/>
          </a:ln>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r>
              <a:rPr kumimoji="1" lang="zh-CN" altLang="en-US" sz="2800" b="1" dirty="0">
                <a:solidFill>
                  <a:schemeClr val="tx1"/>
                </a:solidFill>
                <a:latin typeface="黑体" pitchFamily="49" charset="-122"/>
                <a:ea typeface="黑体" pitchFamily="49" charset="-122"/>
              </a:rPr>
              <a:t>一、</a:t>
            </a:r>
            <a:r>
              <a:rPr kumimoji="1" lang="zh-CN" altLang="en-US" sz="2800" b="1" dirty="0" smtClean="0">
                <a:solidFill>
                  <a:schemeClr val="tx1"/>
                </a:solidFill>
                <a:latin typeface="黑体" pitchFamily="49" charset="-122"/>
                <a:ea typeface="黑体" pitchFamily="49" charset="-122"/>
              </a:rPr>
              <a:t>境内直接</a:t>
            </a:r>
            <a:r>
              <a:rPr kumimoji="1" lang="zh-CN" altLang="en-US" sz="2800" b="1" dirty="0">
                <a:solidFill>
                  <a:schemeClr val="tx1"/>
                </a:solidFill>
                <a:latin typeface="黑体" pitchFamily="49" charset="-122"/>
                <a:ea typeface="黑体" pitchFamily="49" charset="-122"/>
              </a:rPr>
              <a:t>投资外汇政策及业务管理</a:t>
            </a:r>
          </a:p>
        </p:txBody>
      </p:sp>
    </p:spTree>
    <p:extLst>
      <p:ext uri="{BB962C8B-B14F-4D97-AF65-F5344CB8AC3E}">
        <p14:creationId xmlns:p14="http://schemas.microsoft.com/office/powerpoint/2010/main" val="403959917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3580297446"/>
              </p:ext>
            </p:extLst>
          </p:nvPr>
        </p:nvGraphicFramePr>
        <p:xfrm>
          <a:off x="197463" y="1179612"/>
          <a:ext cx="9440249"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7766432" cy="498475"/>
          </a:xfrm>
          <a:prstGeom prst="rect">
            <a:avLst/>
          </a:prstGeom>
        </p:spPr>
        <p:txBody>
          <a:bodyPr wrap="none" lIns="112654" tIns="56327" rIns="112654" bIns="56327">
            <a:spAutoFit/>
          </a:bodyPr>
          <a:lstStyle/>
          <a:p>
            <a:r>
              <a:rPr lang="en-US" altLang="zh-CN" sz="2500" b="1" dirty="0">
                <a:solidFill>
                  <a:schemeClr val="tx1"/>
                </a:solidFill>
                <a:latin typeface="微软雅黑" pitchFamily="34" charset="-122"/>
                <a:ea typeface="微软雅黑" pitchFamily="34" charset="-122"/>
              </a:rPr>
              <a:t>3.2</a:t>
            </a:r>
            <a:r>
              <a:rPr lang="zh-CN" altLang="en-US" sz="2500" b="1" dirty="0">
                <a:solidFill>
                  <a:schemeClr val="tx1"/>
                </a:solidFill>
                <a:latin typeface="微软雅黑" pitchFamily="34" charset="-122"/>
                <a:ea typeface="微软雅黑" pitchFamily="34" charset="-122"/>
              </a:rPr>
              <a:t>境内直接投资前期费用外汇账户开立、入账和使用</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29</a:t>
            </a:fld>
            <a:endParaRPr lang="en-US" altLang="zh-TW"/>
          </a:p>
        </p:txBody>
      </p:sp>
    </p:spTree>
    <p:extLst>
      <p:ext uri="{BB962C8B-B14F-4D97-AF65-F5344CB8AC3E}">
        <p14:creationId xmlns:p14="http://schemas.microsoft.com/office/powerpoint/2010/main" val="328293095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889523461"/>
              </p:ext>
            </p:extLst>
          </p:nvPr>
        </p:nvGraphicFramePr>
        <p:xfrm>
          <a:off x="197463" y="1472445"/>
          <a:ext cx="9425847" cy="4963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7766432" cy="498475"/>
          </a:xfrm>
          <a:prstGeom prst="rect">
            <a:avLst/>
          </a:prstGeom>
        </p:spPr>
        <p:txBody>
          <a:bodyPr wrap="none" lIns="112654" tIns="56327" rIns="112654" bIns="56327">
            <a:spAutoFit/>
          </a:bodyPr>
          <a:lstStyle/>
          <a:p>
            <a:r>
              <a:rPr lang="en-US" altLang="zh-CN" sz="2500" b="1" dirty="0">
                <a:solidFill>
                  <a:schemeClr val="tx1"/>
                </a:solidFill>
                <a:latin typeface="微软雅黑" pitchFamily="34" charset="-122"/>
                <a:ea typeface="微软雅黑" pitchFamily="34" charset="-122"/>
              </a:rPr>
              <a:t>3.2</a:t>
            </a:r>
            <a:r>
              <a:rPr lang="zh-CN" altLang="en-US" sz="2500" b="1" dirty="0">
                <a:solidFill>
                  <a:schemeClr val="tx1"/>
                </a:solidFill>
                <a:latin typeface="微软雅黑" pitchFamily="34" charset="-122"/>
                <a:ea typeface="微软雅黑" pitchFamily="34" charset="-122"/>
              </a:rPr>
              <a:t>境内直接投资前期费用外汇账户开立、入账和使用</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30</a:t>
            </a:fld>
            <a:endParaRPr lang="en-US" altLang="zh-TW"/>
          </a:p>
        </p:txBody>
      </p:sp>
    </p:spTree>
    <p:extLst>
      <p:ext uri="{BB962C8B-B14F-4D97-AF65-F5344CB8AC3E}">
        <p14:creationId xmlns:p14="http://schemas.microsoft.com/office/powerpoint/2010/main" val="331335635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7766432" cy="498475"/>
          </a:xfrm>
          <a:prstGeom prst="rect">
            <a:avLst/>
          </a:prstGeom>
        </p:spPr>
        <p:txBody>
          <a:bodyPr wrap="none" lIns="112654" tIns="56327" rIns="112654" bIns="56327">
            <a:spAutoFit/>
          </a:bodyPr>
          <a:lstStyle/>
          <a:p>
            <a:r>
              <a:rPr lang="en-US" altLang="zh-CN" sz="2500" b="1" dirty="0">
                <a:solidFill>
                  <a:schemeClr val="tx1"/>
                </a:solidFill>
                <a:latin typeface="微软雅黑" pitchFamily="34" charset="-122"/>
                <a:ea typeface="微软雅黑" pitchFamily="34" charset="-122"/>
              </a:rPr>
              <a:t>3.2</a:t>
            </a:r>
            <a:r>
              <a:rPr lang="zh-CN" altLang="en-US" sz="2500" b="1" dirty="0">
                <a:solidFill>
                  <a:schemeClr val="tx1"/>
                </a:solidFill>
                <a:latin typeface="微软雅黑" pitchFamily="34" charset="-122"/>
                <a:ea typeface="微软雅黑" pitchFamily="34" charset="-122"/>
              </a:rPr>
              <a:t>境内直接投资前期费用外汇账户开立、入账和使用</a:t>
            </a:r>
          </a:p>
        </p:txBody>
      </p:sp>
      <p:sp>
        <p:nvSpPr>
          <p:cNvPr id="7" name="矩形 6"/>
          <p:cNvSpPr/>
          <p:nvPr/>
        </p:nvSpPr>
        <p:spPr>
          <a:xfrm>
            <a:off x="1860848" y="2547348"/>
            <a:ext cx="7272808" cy="2585323"/>
          </a:xfrm>
          <a:prstGeom prst="rect">
            <a:avLst/>
          </a:prstGeom>
        </p:spPr>
        <p:txBody>
          <a:bodyPr wrap="square">
            <a:spAutoFit/>
          </a:bodyPr>
          <a:lstStyle/>
          <a:p>
            <a:r>
              <a:rPr lang="en-US" altLang="zh-CN" sz="1800" dirty="0" smtClean="0">
                <a:solidFill>
                  <a:schemeClr val="tx1"/>
                </a:solidFill>
              </a:rPr>
              <a:t>1</a:t>
            </a:r>
            <a:r>
              <a:rPr lang="en-US" altLang="zh-CN" sz="1800" dirty="0">
                <a:solidFill>
                  <a:schemeClr val="tx1"/>
                </a:solidFill>
              </a:rPr>
              <a:t>.</a:t>
            </a:r>
            <a:r>
              <a:rPr lang="zh-CN" altLang="zh-CN" sz="1800" dirty="0">
                <a:solidFill>
                  <a:schemeClr val="tx1"/>
                </a:solidFill>
              </a:rPr>
              <a:t>账户个数超过</a:t>
            </a:r>
            <a:r>
              <a:rPr lang="en-US" altLang="zh-CN" sz="1800" dirty="0">
                <a:solidFill>
                  <a:schemeClr val="tx1"/>
                </a:solidFill>
              </a:rPr>
              <a:t>1</a:t>
            </a:r>
            <a:r>
              <a:rPr lang="zh-CN" altLang="zh-CN" sz="1800" dirty="0" smtClean="0">
                <a:solidFill>
                  <a:schemeClr val="tx1"/>
                </a:solidFill>
              </a:rPr>
              <a:t>。</a:t>
            </a:r>
            <a:endParaRPr lang="en-US" altLang="zh-CN" sz="1800" dirty="0" smtClean="0">
              <a:solidFill>
                <a:schemeClr val="tx1"/>
              </a:solidFill>
            </a:endParaRPr>
          </a:p>
          <a:p>
            <a:endParaRPr lang="zh-CN" altLang="zh-CN" sz="1800" dirty="0">
              <a:solidFill>
                <a:schemeClr val="tx1"/>
              </a:solidFill>
            </a:endParaRPr>
          </a:p>
          <a:p>
            <a:r>
              <a:rPr lang="en-US" altLang="zh-CN" sz="1800" dirty="0">
                <a:solidFill>
                  <a:schemeClr val="tx1"/>
                </a:solidFill>
              </a:rPr>
              <a:t>2.</a:t>
            </a:r>
            <a:r>
              <a:rPr lang="zh-CN" altLang="zh-CN" sz="1800" dirty="0">
                <a:solidFill>
                  <a:schemeClr val="tx1"/>
                </a:solidFill>
              </a:rPr>
              <a:t>资金入账金额超过登记金额</a:t>
            </a:r>
            <a:r>
              <a:rPr lang="zh-CN" altLang="zh-CN" sz="1800" dirty="0" smtClean="0">
                <a:solidFill>
                  <a:schemeClr val="tx1"/>
                </a:solidFill>
              </a:rPr>
              <a:t>。</a:t>
            </a:r>
            <a:endParaRPr lang="en-US" altLang="zh-CN" sz="1800" dirty="0" smtClean="0">
              <a:solidFill>
                <a:schemeClr val="tx1"/>
              </a:solidFill>
            </a:endParaRPr>
          </a:p>
          <a:p>
            <a:endParaRPr lang="zh-CN" altLang="zh-CN" sz="1800" dirty="0">
              <a:solidFill>
                <a:schemeClr val="tx1"/>
              </a:solidFill>
            </a:endParaRPr>
          </a:p>
          <a:p>
            <a:r>
              <a:rPr lang="en-US" altLang="zh-CN" sz="1800" dirty="0">
                <a:solidFill>
                  <a:schemeClr val="tx1"/>
                </a:solidFill>
              </a:rPr>
              <a:t>3.</a:t>
            </a:r>
            <a:r>
              <a:rPr lang="zh-CN" altLang="zh-CN" sz="1800" dirty="0">
                <a:solidFill>
                  <a:schemeClr val="tx1"/>
                </a:solidFill>
              </a:rPr>
              <a:t>资金未按规定使用或结汇</a:t>
            </a:r>
            <a:r>
              <a:rPr lang="zh-CN" altLang="zh-CN" sz="1800" dirty="0" smtClean="0">
                <a:solidFill>
                  <a:schemeClr val="tx1"/>
                </a:solidFill>
              </a:rPr>
              <a:t>。</a:t>
            </a:r>
            <a:endParaRPr lang="en-US" altLang="zh-CN" sz="1800" dirty="0" smtClean="0">
              <a:solidFill>
                <a:schemeClr val="tx1"/>
              </a:solidFill>
            </a:endParaRPr>
          </a:p>
          <a:p>
            <a:endParaRPr lang="zh-CN" altLang="zh-CN" sz="1800" dirty="0">
              <a:solidFill>
                <a:schemeClr val="tx1"/>
              </a:solidFill>
            </a:endParaRPr>
          </a:p>
          <a:p>
            <a:r>
              <a:rPr lang="en-US" altLang="zh-CN" sz="1800" dirty="0">
                <a:solidFill>
                  <a:schemeClr val="tx1"/>
                </a:solidFill>
              </a:rPr>
              <a:t>4.</a:t>
            </a:r>
            <a:r>
              <a:rPr lang="zh-CN" altLang="zh-CN" sz="1800" dirty="0">
                <a:solidFill>
                  <a:schemeClr val="tx1"/>
                </a:solidFill>
              </a:rPr>
              <a:t>未遵循注册地开立原则</a:t>
            </a:r>
            <a:r>
              <a:rPr lang="zh-CN" altLang="zh-CN" sz="1800" dirty="0" smtClean="0">
                <a:solidFill>
                  <a:schemeClr val="tx1"/>
                </a:solidFill>
              </a:rPr>
              <a:t>。</a:t>
            </a:r>
            <a:endParaRPr lang="en-US" altLang="zh-CN" sz="1800" dirty="0" smtClean="0">
              <a:solidFill>
                <a:schemeClr val="tx1"/>
              </a:solidFill>
            </a:endParaRPr>
          </a:p>
          <a:p>
            <a:endParaRPr lang="zh-CN" altLang="zh-CN" sz="1800" dirty="0">
              <a:solidFill>
                <a:schemeClr val="tx1"/>
              </a:solidFill>
            </a:endParaRPr>
          </a:p>
          <a:p>
            <a:r>
              <a:rPr lang="en-US" altLang="zh-CN" sz="1800" dirty="0">
                <a:solidFill>
                  <a:schemeClr val="tx1"/>
                </a:solidFill>
              </a:rPr>
              <a:t>5.</a:t>
            </a:r>
            <a:r>
              <a:rPr lang="zh-CN" altLang="zh-CN" sz="1800" dirty="0">
                <a:solidFill>
                  <a:schemeClr val="tx1"/>
                </a:solidFill>
              </a:rPr>
              <a:t>账户内资金来源非境外汇入。</a:t>
            </a:r>
          </a:p>
        </p:txBody>
      </p:sp>
      <p:pic>
        <p:nvPicPr>
          <p:cNvPr id="9" name="图片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10" name="TextBox 9"/>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31</a:t>
            </a:fld>
            <a:endParaRPr lang="en-US" altLang="zh-TW"/>
          </a:p>
        </p:txBody>
      </p:sp>
    </p:spTree>
    <p:extLst>
      <p:ext uri="{BB962C8B-B14F-4D97-AF65-F5344CB8AC3E}">
        <p14:creationId xmlns:p14="http://schemas.microsoft.com/office/powerpoint/2010/main" val="253439608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420688" y="439167"/>
            <a:ext cx="4656606"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3.3 </a:t>
            </a:r>
            <a:r>
              <a:rPr lang="zh-CN" altLang="en-US" sz="2500" b="1" dirty="0" smtClean="0">
                <a:solidFill>
                  <a:schemeClr val="tx1"/>
                </a:solidFill>
                <a:latin typeface="微软雅黑" pitchFamily="34" charset="-122"/>
                <a:ea typeface="微软雅黑" pitchFamily="34" charset="-122"/>
              </a:rPr>
              <a:t>新设外商投资企业外汇</a:t>
            </a:r>
            <a:r>
              <a:rPr lang="zh-CN" altLang="en-US" sz="2500" b="1" dirty="0">
                <a:solidFill>
                  <a:schemeClr val="tx1"/>
                </a:solidFill>
                <a:latin typeface="微软雅黑" pitchFamily="34" charset="-122"/>
                <a:ea typeface="微软雅黑" pitchFamily="34" charset="-122"/>
              </a:rPr>
              <a:t>登记</a:t>
            </a:r>
          </a:p>
        </p:txBody>
      </p:sp>
      <p:graphicFrame>
        <p:nvGraphicFramePr>
          <p:cNvPr id="7" name="图示 6"/>
          <p:cNvGraphicFramePr/>
          <p:nvPr>
            <p:extLst>
              <p:ext uri="{D42A27DB-BD31-4B8C-83A1-F6EECF244321}">
                <p14:modId xmlns:p14="http://schemas.microsoft.com/office/powerpoint/2010/main" val="2756616130"/>
              </p:ext>
            </p:extLst>
          </p:nvPr>
        </p:nvGraphicFramePr>
        <p:xfrm>
          <a:off x="197463" y="1515649"/>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32</a:t>
            </a:fld>
            <a:endParaRPr lang="en-US" altLang="zh-TW"/>
          </a:p>
        </p:txBody>
      </p:sp>
    </p:spTree>
    <p:extLst>
      <p:ext uri="{BB962C8B-B14F-4D97-AF65-F5344CB8AC3E}">
        <p14:creationId xmlns:p14="http://schemas.microsoft.com/office/powerpoint/2010/main" val="20607136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237501035"/>
              </p:ext>
            </p:extLst>
          </p:nvPr>
        </p:nvGraphicFramePr>
        <p:xfrm>
          <a:off x="276672" y="1179612"/>
          <a:ext cx="9425847" cy="55974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420688" y="439167"/>
            <a:ext cx="4656606"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3.3 </a:t>
            </a:r>
            <a:r>
              <a:rPr lang="zh-CN" altLang="en-US" sz="2500" b="1" dirty="0" smtClean="0">
                <a:solidFill>
                  <a:schemeClr val="tx1"/>
                </a:solidFill>
                <a:latin typeface="微软雅黑" pitchFamily="34" charset="-122"/>
                <a:ea typeface="微软雅黑" pitchFamily="34" charset="-122"/>
              </a:rPr>
              <a:t>新</a:t>
            </a:r>
            <a:r>
              <a:rPr lang="zh-CN" altLang="en-US" sz="2500" b="1" dirty="0">
                <a:solidFill>
                  <a:schemeClr val="tx1"/>
                </a:solidFill>
                <a:latin typeface="微软雅黑" pitchFamily="34" charset="-122"/>
                <a:ea typeface="微软雅黑" pitchFamily="34" charset="-122"/>
              </a:rPr>
              <a:t>设外商投资企业外汇登记</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33</a:t>
            </a:fld>
            <a:endParaRPr lang="en-US" altLang="zh-TW"/>
          </a:p>
        </p:txBody>
      </p:sp>
    </p:spTree>
    <p:extLst>
      <p:ext uri="{BB962C8B-B14F-4D97-AF65-F5344CB8AC3E}">
        <p14:creationId xmlns:p14="http://schemas.microsoft.com/office/powerpoint/2010/main" val="326284318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3702705834"/>
              </p:ext>
            </p:extLst>
          </p:nvPr>
        </p:nvGraphicFramePr>
        <p:xfrm>
          <a:off x="276672" y="1179612"/>
          <a:ext cx="9433048"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4656606"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3.3 </a:t>
            </a:r>
            <a:r>
              <a:rPr lang="zh-CN" altLang="en-US" sz="2500" b="1" dirty="0">
                <a:solidFill>
                  <a:schemeClr val="tx1"/>
                </a:solidFill>
                <a:latin typeface="微软雅黑" pitchFamily="34" charset="-122"/>
                <a:ea typeface="微软雅黑" pitchFamily="34" charset="-122"/>
              </a:rPr>
              <a:t>新设外商投资企业外汇登记</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34</a:t>
            </a:fld>
            <a:endParaRPr lang="en-US" altLang="zh-TW"/>
          </a:p>
        </p:txBody>
      </p:sp>
    </p:spTree>
    <p:extLst>
      <p:ext uri="{BB962C8B-B14F-4D97-AF65-F5344CB8AC3E}">
        <p14:creationId xmlns:p14="http://schemas.microsoft.com/office/powerpoint/2010/main" val="112457427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4656606"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3.3 </a:t>
            </a:r>
            <a:r>
              <a:rPr lang="zh-CN" altLang="en-US" sz="2500" b="1" dirty="0">
                <a:solidFill>
                  <a:schemeClr val="tx1"/>
                </a:solidFill>
                <a:latin typeface="微软雅黑" pitchFamily="34" charset="-122"/>
                <a:ea typeface="微软雅黑" pitchFamily="34" charset="-122"/>
              </a:rPr>
              <a:t>新设外商投资企业外汇登记</a:t>
            </a:r>
          </a:p>
        </p:txBody>
      </p:sp>
      <p:sp>
        <p:nvSpPr>
          <p:cNvPr id="2" name="矩形 1"/>
          <p:cNvSpPr/>
          <p:nvPr/>
        </p:nvSpPr>
        <p:spPr>
          <a:xfrm>
            <a:off x="1932856" y="2578536"/>
            <a:ext cx="7344816" cy="2031325"/>
          </a:xfrm>
          <a:prstGeom prst="rect">
            <a:avLst/>
          </a:prstGeom>
        </p:spPr>
        <p:txBody>
          <a:bodyPr wrap="square">
            <a:spAutoFit/>
          </a:bodyPr>
          <a:lstStyle/>
          <a:p>
            <a:r>
              <a:rPr lang="en-US" altLang="zh-CN" sz="1800" dirty="0" smtClean="0">
                <a:solidFill>
                  <a:schemeClr val="tx1"/>
                </a:solidFill>
              </a:rPr>
              <a:t>1</a:t>
            </a:r>
            <a:r>
              <a:rPr lang="en-US" altLang="zh-CN" sz="1800" dirty="0">
                <a:solidFill>
                  <a:schemeClr val="tx1"/>
                </a:solidFill>
              </a:rPr>
              <a:t>.</a:t>
            </a:r>
            <a:r>
              <a:rPr lang="zh-CN" altLang="zh-CN" sz="1800" dirty="0">
                <a:solidFill>
                  <a:schemeClr val="tx1"/>
                </a:solidFill>
              </a:rPr>
              <a:t>外国投资者身份不真实，或者为境内机构或个人所实际控制而未明确说明</a:t>
            </a:r>
            <a:r>
              <a:rPr lang="zh-CN" altLang="zh-CN" sz="1800" dirty="0" smtClean="0">
                <a:solidFill>
                  <a:schemeClr val="tx1"/>
                </a:solidFill>
              </a:rPr>
              <a:t>。</a:t>
            </a:r>
            <a:endParaRPr lang="en-US" altLang="zh-CN" sz="1800" dirty="0" smtClean="0">
              <a:solidFill>
                <a:schemeClr val="tx1"/>
              </a:solidFill>
            </a:endParaRPr>
          </a:p>
          <a:p>
            <a:endParaRPr lang="zh-CN" altLang="zh-CN" sz="1800" dirty="0">
              <a:solidFill>
                <a:schemeClr val="tx1"/>
              </a:solidFill>
            </a:endParaRPr>
          </a:p>
          <a:p>
            <a:r>
              <a:rPr lang="en-US" altLang="zh-CN" sz="1800" dirty="0">
                <a:solidFill>
                  <a:schemeClr val="tx1"/>
                </a:solidFill>
              </a:rPr>
              <a:t>2.</a:t>
            </a:r>
            <a:r>
              <a:rPr lang="zh-CN" altLang="zh-CN" sz="1800" dirty="0">
                <a:solidFill>
                  <a:schemeClr val="tx1"/>
                </a:solidFill>
              </a:rPr>
              <a:t>在境内设立的外商投资企业或项目背景不真实或存疑，存在设立用于其他目的的空壳企业的嫌疑</a:t>
            </a:r>
            <a:r>
              <a:rPr lang="zh-CN" altLang="zh-CN" sz="1800" dirty="0" smtClean="0">
                <a:solidFill>
                  <a:schemeClr val="tx1"/>
                </a:solidFill>
              </a:rPr>
              <a:t>。</a:t>
            </a:r>
            <a:endParaRPr lang="en-US" altLang="zh-CN" sz="1800" dirty="0" smtClean="0">
              <a:solidFill>
                <a:schemeClr val="tx1"/>
              </a:solidFill>
            </a:endParaRPr>
          </a:p>
          <a:p>
            <a:endParaRPr lang="zh-CN" altLang="zh-CN" sz="1800" dirty="0">
              <a:solidFill>
                <a:schemeClr val="tx1"/>
              </a:solidFill>
            </a:endParaRPr>
          </a:p>
          <a:p>
            <a:r>
              <a:rPr lang="en-US" altLang="zh-CN" sz="1800" dirty="0">
                <a:solidFill>
                  <a:schemeClr val="tx1"/>
                </a:solidFill>
              </a:rPr>
              <a:t>3.</a:t>
            </a:r>
            <a:r>
              <a:rPr lang="zh-CN" altLang="zh-CN" sz="1800" dirty="0">
                <a:solidFill>
                  <a:schemeClr val="tx1"/>
                </a:solidFill>
              </a:rPr>
              <a:t>登记内容存在错误</a:t>
            </a:r>
            <a:r>
              <a:rPr lang="zh-CN" altLang="zh-CN" sz="1800" dirty="0" smtClean="0">
                <a:solidFill>
                  <a:schemeClr val="tx1"/>
                </a:solidFill>
              </a:rPr>
              <a:t>。</a:t>
            </a:r>
            <a:endParaRPr lang="zh-CN" altLang="zh-CN" sz="1800" dirty="0">
              <a:solidFill>
                <a:schemeClr val="tx1"/>
              </a:solidFill>
            </a:endParaRPr>
          </a:p>
        </p:txBody>
      </p:sp>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8" name="TextBox 7"/>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35</a:t>
            </a:fld>
            <a:endParaRPr lang="en-US" altLang="zh-TW"/>
          </a:p>
        </p:txBody>
      </p:sp>
    </p:spTree>
    <p:extLst>
      <p:ext uri="{BB962C8B-B14F-4D97-AF65-F5344CB8AC3E}">
        <p14:creationId xmlns:p14="http://schemas.microsoft.com/office/powerpoint/2010/main" val="4158884457"/>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5522227"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3.4</a:t>
            </a:r>
            <a:r>
              <a:rPr lang="zh-CN" altLang="zh-CN" sz="2500" b="1" dirty="0">
                <a:solidFill>
                  <a:schemeClr val="tx1"/>
                </a:solidFill>
                <a:latin typeface="微软雅黑" pitchFamily="34" charset="-122"/>
                <a:ea typeface="微软雅黑" pitchFamily="34" charset="-122"/>
              </a:rPr>
              <a:t>境内直接</a:t>
            </a:r>
            <a:r>
              <a:rPr lang="zh-CN" altLang="zh-CN" sz="2500" b="1" dirty="0" smtClean="0">
                <a:solidFill>
                  <a:schemeClr val="tx1"/>
                </a:solidFill>
                <a:latin typeface="微软雅黑" pitchFamily="34" charset="-122"/>
                <a:ea typeface="微软雅黑" pitchFamily="34" charset="-122"/>
              </a:rPr>
              <a:t>投资变更</a:t>
            </a:r>
            <a:r>
              <a:rPr lang="zh-CN" altLang="en-US" sz="2500" b="1" dirty="0" smtClean="0">
                <a:solidFill>
                  <a:schemeClr val="tx1"/>
                </a:solidFill>
                <a:latin typeface="微软雅黑" pitchFamily="34" charset="-122"/>
                <a:ea typeface="微软雅黑" pitchFamily="34" charset="-122"/>
              </a:rPr>
              <a:t>、</a:t>
            </a:r>
            <a:r>
              <a:rPr lang="zh-CN" altLang="zh-CN" sz="2500" b="1" dirty="0" smtClean="0">
                <a:solidFill>
                  <a:schemeClr val="tx1"/>
                </a:solidFill>
                <a:latin typeface="微软雅黑" pitchFamily="34" charset="-122"/>
                <a:ea typeface="微软雅黑" pitchFamily="34" charset="-122"/>
              </a:rPr>
              <a:t>注销</a:t>
            </a:r>
            <a:r>
              <a:rPr lang="zh-CN" altLang="en-US" sz="2500" b="1" dirty="0" smtClean="0">
                <a:solidFill>
                  <a:schemeClr val="tx1"/>
                </a:solidFill>
                <a:latin typeface="微软雅黑" pitchFamily="34" charset="-122"/>
                <a:ea typeface="微软雅黑" pitchFamily="34" charset="-122"/>
              </a:rPr>
              <a:t>登记</a:t>
            </a:r>
            <a:r>
              <a:rPr lang="zh-CN" altLang="en-US" sz="2500" b="1" dirty="0">
                <a:solidFill>
                  <a:schemeClr val="tx1"/>
                </a:solidFill>
                <a:latin typeface="微软雅黑" pitchFamily="34" charset="-122"/>
                <a:ea typeface="微软雅黑" pitchFamily="34" charset="-122"/>
              </a:rPr>
              <a:t>业务</a:t>
            </a:r>
          </a:p>
        </p:txBody>
      </p:sp>
      <p:graphicFrame>
        <p:nvGraphicFramePr>
          <p:cNvPr id="7" name="图示 6"/>
          <p:cNvGraphicFramePr/>
          <p:nvPr>
            <p:extLst>
              <p:ext uri="{D42A27DB-BD31-4B8C-83A1-F6EECF244321}">
                <p14:modId xmlns:p14="http://schemas.microsoft.com/office/powerpoint/2010/main" val="55948219"/>
              </p:ext>
            </p:extLst>
          </p:nvPr>
        </p:nvGraphicFramePr>
        <p:xfrm>
          <a:off x="197463" y="1515649"/>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36</a:t>
            </a:fld>
            <a:endParaRPr lang="en-US" altLang="zh-TW"/>
          </a:p>
        </p:txBody>
      </p:sp>
    </p:spTree>
    <p:extLst>
      <p:ext uri="{BB962C8B-B14F-4D97-AF65-F5344CB8AC3E}">
        <p14:creationId xmlns:p14="http://schemas.microsoft.com/office/powerpoint/2010/main" val="413328657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nvPr>
        </p:nvGraphicFramePr>
        <p:xfrm>
          <a:off x="276672" y="1107604"/>
          <a:ext cx="9577064"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420688" y="439167"/>
            <a:ext cx="5522227"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3.4</a:t>
            </a:r>
            <a:r>
              <a:rPr lang="zh-CN" altLang="zh-CN" sz="2500" b="1" dirty="0">
                <a:solidFill>
                  <a:schemeClr val="tx1"/>
                </a:solidFill>
                <a:latin typeface="微软雅黑" pitchFamily="34" charset="-122"/>
                <a:ea typeface="微软雅黑" pitchFamily="34" charset="-122"/>
              </a:rPr>
              <a:t>境内直接投资变更</a:t>
            </a:r>
            <a:r>
              <a:rPr lang="zh-CN" altLang="en-US" sz="2500" b="1" dirty="0">
                <a:solidFill>
                  <a:schemeClr val="tx1"/>
                </a:solidFill>
                <a:latin typeface="微软雅黑" pitchFamily="34" charset="-122"/>
                <a:ea typeface="微软雅黑" pitchFamily="34" charset="-122"/>
              </a:rPr>
              <a:t>、</a:t>
            </a:r>
            <a:r>
              <a:rPr lang="zh-CN" altLang="zh-CN" sz="2500" b="1" dirty="0">
                <a:solidFill>
                  <a:schemeClr val="tx1"/>
                </a:solidFill>
                <a:latin typeface="微软雅黑" pitchFamily="34" charset="-122"/>
                <a:ea typeface="微软雅黑" pitchFamily="34" charset="-122"/>
              </a:rPr>
              <a:t>注销</a:t>
            </a:r>
            <a:r>
              <a:rPr lang="zh-CN" altLang="en-US" sz="2500" b="1" dirty="0">
                <a:solidFill>
                  <a:schemeClr val="tx1"/>
                </a:solidFill>
                <a:latin typeface="微软雅黑" pitchFamily="34" charset="-122"/>
                <a:ea typeface="微软雅黑" pitchFamily="34" charset="-122"/>
              </a:rPr>
              <a:t>登记业务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37</a:t>
            </a:fld>
            <a:endParaRPr lang="en-US" altLang="zh-TW"/>
          </a:p>
        </p:txBody>
      </p:sp>
    </p:spTree>
    <p:extLst>
      <p:ext uri="{BB962C8B-B14F-4D97-AF65-F5344CB8AC3E}">
        <p14:creationId xmlns:p14="http://schemas.microsoft.com/office/powerpoint/2010/main" val="120874401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nvPr>
        </p:nvGraphicFramePr>
        <p:xfrm>
          <a:off x="276672" y="1107604"/>
          <a:ext cx="9577064"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420688" y="439167"/>
            <a:ext cx="5522227"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3.4</a:t>
            </a:r>
            <a:r>
              <a:rPr lang="zh-CN" altLang="zh-CN" sz="2500" b="1" dirty="0">
                <a:solidFill>
                  <a:schemeClr val="tx1"/>
                </a:solidFill>
                <a:latin typeface="微软雅黑" pitchFamily="34" charset="-122"/>
                <a:ea typeface="微软雅黑" pitchFamily="34" charset="-122"/>
              </a:rPr>
              <a:t>境内直接投资变更</a:t>
            </a:r>
            <a:r>
              <a:rPr lang="zh-CN" altLang="en-US" sz="2500" b="1" dirty="0">
                <a:solidFill>
                  <a:schemeClr val="tx1"/>
                </a:solidFill>
                <a:latin typeface="微软雅黑" pitchFamily="34" charset="-122"/>
                <a:ea typeface="微软雅黑" pitchFamily="34" charset="-122"/>
              </a:rPr>
              <a:t>、</a:t>
            </a:r>
            <a:r>
              <a:rPr lang="zh-CN" altLang="zh-CN" sz="2500" b="1" dirty="0">
                <a:solidFill>
                  <a:schemeClr val="tx1"/>
                </a:solidFill>
                <a:latin typeface="微软雅黑" pitchFamily="34" charset="-122"/>
                <a:ea typeface="微软雅黑" pitchFamily="34" charset="-122"/>
              </a:rPr>
              <a:t>注销</a:t>
            </a:r>
            <a:r>
              <a:rPr lang="zh-CN" altLang="en-US" sz="2500" b="1" dirty="0">
                <a:solidFill>
                  <a:schemeClr val="tx1"/>
                </a:solidFill>
                <a:latin typeface="微软雅黑" pitchFamily="34" charset="-122"/>
                <a:ea typeface="微软雅黑" pitchFamily="34" charset="-122"/>
              </a:rPr>
              <a:t>登记业务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38</a:t>
            </a:fld>
            <a:endParaRPr lang="en-US" altLang="zh-TW"/>
          </a:p>
        </p:txBody>
      </p:sp>
    </p:spTree>
    <p:extLst>
      <p:ext uri="{BB962C8B-B14F-4D97-AF65-F5344CB8AC3E}">
        <p14:creationId xmlns:p14="http://schemas.microsoft.com/office/powerpoint/2010/main" val="68567909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80132" y="591821"/>
            <a:ext cx="5840060" cy="338554"/>
          </a:xfrm>
          <a:prstGeom prst="rect">
            <a:avLst/>
          </a:prstGeom>
        </p:spPr>
        <p:txBody>
          <a:bodyPr wrap="none">
            <a:spAutoFit/>
          </a:bodyPr>
          <a:lstStyle/>
          <a:p>
            <a:r>
              <a:rPr lang="zh-CN" altLang="en-US" b="1" spc="500" dirty="0" smtClean="0">
                <a:solidFill>
                  <a:schemeClr val="tx2">
                    <a:lumMod val="50000"/>
                  </a:schemeClr>
                </a:solidFill>
                <a:latin typeface="微软雅黑" pitchFamily="34" charset="-122"/>
                <a:ea typeface="微软雅黑" pitchFamily="34" charset="-122"/>
              </a:rPr>
              <a:t>一、境外机构境内直接</a:t>
            </a:r>
            <a:r>
              <a:rPr lang="zh-CN" altLang="en-US" b="1" spc="500" dirty="0">
                <a:solidFill>
                  <a:schemeClr val="tx2">
                    <a:lumMod val="50000"/>
                  </a:schemeClr>
                </a:solidFill>
                <a:latin typeface="微软雅黑" pitchFamily="34" charset="-122"/>
                <a:ea typeface="微软雅黑" pitchFamily="34" charset="-122"/>
              </a:rPr>
              <a:t>投资外汇政策及业务管理</a:t>
            </a:r>
            <a:endParaRPr lang="zh-CN" altLang="en-US" dirty="0"/>
          </a:p>
        </p:txBody>
      </p:sp>
      <p:graphicFrame>
        <p:nvGraphicFramePr>
          <p:cNvPr id="2" name="图示 1"/>
          <p:cNvGraphicFramePr/>
          <p:nvPr>
            <p:extLst>
              <p:ext uri="{D42A27DB-BD31-4B8C-83A1-F6EECF244321}">
                <p14:modId xmlns:p14="http://schemas.microsoft.com/office/powerpoint/2010/main" val="2436431071"/>
              </p:ext>
            </p:extLst>
          </p:nvPr>
        </p:nvGraphicFramePr>
        <p:xfrm>
          <a:off x="1788840" y="1539652"/>
          <a:ext cx="6705600"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灯片编号占位符 2"/>
          <p:cNvSpPr>
            <a:spLocks noGrp="1"/>
          </p:cNvSpPr>
          <p:nvPr>
            <p:ph type="sldNum" sz="quarter" idx="10"/>
          </p:nvPr>
        </p:nvSpPr>
        <p:spPr/>
        <p:txBody>
          <a:bodyPr/>
          <a:lstStyle/>
          <a:p>
            <a:pPr>
              <a:defRPr/>
            </a:pPr>
            <a:fld id="{7A15AE6F-0850-4BF0-900F-DC7188A11441}" type="slidenum">
              <a:rPr lang="zh-TW" altLang="en-US" smtClean="0"/>
              <a:pPr>
                <a:defRPr/>
              </a:pPr>
              <a:t>3</a:t>
            </a:fld>
            <a:endParaRPr lang="en-US" altLang="zh-TW"/>
          </a:p>
        </p:txBody>
      </p:sp>
    </p:spTree>
    <p:extLst>
      <p:ext uri="{BB962C8B-B14F-4D97-AF65-F5344CB8AC3E}">
        <p14:creationId xmlns:p14="http://schemas.microsoft.com/office/powerpoint/2010/main" val="24036817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nvPr>
        </p:nvGraphicFramePr>
        <p:xfrm>
          <a:off x="276672" y="1107604"/>
          <a:ext cx="9577064"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420688" y="439167"/>
            <a:ext cx="5522227"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3.4</a:t>
            </a:r>
            <a:r>
              <a:rPr lang="zh-CN" altLang="zh-CN" sz="2500" b="1" dirty="0">
                <a:solidFill>
                  <a:schemeClr val="tx1"/>
                </a:solidFill>
                <a:latin typeface="微软雅黑" pitchFamily="34" charset="-122"/>
                <a:ea typeface="微软雅黑" pitchFamily="34" charset="-122"/>
              </a:rPr>
              <a:t>境内直接投资变更</a:t>
            </a:r>
            <a:r>
              <a:rPr lang="zh-CN" altLang="en-US" sz="2500" b="1" dirty="0">
                <a:solidFill>
                  <a:schemeClr val="tx1"/>
                </a:solidFill>
                <a:latin typeface="微软雅黑" pitchFamily="34" charset="-122"/>
                <a:ea typeface="微软雅黑" pitchFamily="34" charset="-122"/>
              </a:rPr>
              <a:t>、</a:t>
            </a:r>
            <a:r>
              <a:rPr lang="zh-CN" altLang="zh-CN" sz="2500" b="1" dirty="0">
                <a:solidFill>
                  <a:schemeClr val="tx1"/>
                </a:solidFill>
                <a:latin typeface="微软雅黑" pitchFamily="34" charset="-122"/>
                <a:ea typeface="微软雅黑" pitchFamily="34" charset="-122"/>
              </a:rPr>
              <a:t>注销</a:t>
            </a:r>
            <a:r>
              <a:rPr lang="zh-CN" altLang="en-US" sz="2500" b="1" dirty="0">
                <a:solidFill>
                  <a:schemeClr val="tx1"/>
                </a:solidFill>
                <a:latin typeface="微软雅黑" pitchFamily="34" charset="-122"/>
                <a:ea typeface="微软雅黑" pitchFamily="34" charset="-122"/>
              </a:rPr>
              <a:t>登记业务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39</a:t>
            </a:fld>
            <a:endParaRPr lang="en-US" altLang="zh-TW"/>
          </a:p>
        </p:txBody>
      </p:sp>
    </p:spTree>
    <p:extLst>
      <p:ext uri="{BB962C8B-B14F-4D97-AF65-F5344CB8AC3E}">
        <p14:creationId xmlns:p14="http://schemas.microsoft.com/office/powerpoint/2010/main" val="98455977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nvPr>
        </p:nvGraphicFramePr>
        <p:xfrm>
          <a:off x="276672" y="1107604"/>
          <a:ext cx="9577064" cy="5976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矩形 6"/>
          <p:cNvSpPr/>
          <p:nvPr/>
        </p:nvSpPr>
        <p:spPr>
          <a:xfrm>
            <a:off x="420688" y="439167"/>
            <a:ext cx="5522227"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3.4</a:t>
            </a:r>
            <a:r>
              <a:rPr lang="zh-CN" altLang="zh-CN" sz="2500" b="1" dirty="0">
                <a:solidFill>
                  <a:schemeClr val="tx1"/>
                </a:solidFill>
                <a:latin typeface="微软雅黑" pitchFamily="34" charset="-122"/>
                <a:ea typeface="微软雅黑" pitchFamily="34" charset="-122"/>
              </a:rPr>
              <a:t>境内直接投资变更</a:t>
            </a:r>
            <a:r>
              <a:rPr lang="zh-CN" altLang="en-US" sz="2500" b="1" dirty="0">
                <a:solidFill>
                  <a:schemeClr val="tx1"/>
                </a:solidFill>
                <a:latin typeface="微软雅黑" pitchFamily="34" charset="-122"/>
                <a:ea typeface="微软雅黑" pitchFamily="34" charset="-122"/>
              </a:rPr>
              <a:t>、</a:t>
            </a:r>
            <a:r>
              <a:rPr lang="zh-CN" altLang="zh-CN" sz="2500" b="1" dirty="0">
                <a:solidFill>
                  <a:schemeClr val="tx1"/>
                </a:solidFill>
                <a:latin typeface="微软雅黑" pitchFamily="34" charset="-122"/>
                <a:ea typeface="微软雅黑" pitchFamily="34" charset="-122"/>
              </a:rPr>
              <a:t>注销</a:t>
            </a:r>
            <a:r>
              <a:rPr lang="zh-CN" altLang="en-US" sz="2500" b="1" dirty="0">
                <a:solidFill>
                  <a:schemeClr val="tx1"/>
                </a:solidFill>
                <a:latin typeface="微软雅黑" pitchFamily="34" charset="-122"/>
                <a:ea typeface="微软雅黑" pitchFamily="34" charset="-122"/>
              </a:rPr>
              <a:t>登记业务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40</a:t>
            </a:fld>
            <a:endParaRPr lang="en-US" altLang="zh-TW"/>
          </a:p>
        </p:txBody>
      </p:sp>
    </p:spTree>
    <p:extLst>
      <p:ext uri="{BB962C8B-B14F-4D97-AF65-F5344CB8AC3E}">
        <p14:creationId xmlns:p14="http://schemas.microsoft.com/office/powerpoint/2010/main" val="337539237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225456514"/>
              </p:ext>
            </p:extLst>
          </p:nvPr>
        </p:nvGraphicFramePr>
        <p:xfrm>
          <a:off x="132656" y="1179612"/>
          <a:ext cx="9425847" cy="5386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420688" y="439167"/>
            <a:ext cx="5522227"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3.4</a:t>
            </a:r>
            <a:r>
              <a:rPr lang="zh-CN" altLang="zh-CN" sz="2500" b="1" dirty="0">
                <a:solidFill>
                  <a:schemeClr val="tx1"/>
                </a:solidFill>
                <a:latin typeface="微软雅黑" pitchFamily="34" charset="-122"/>
                <a:ea typeface="微软雅黑" pitchFamily="34" charset="-122"/>
              </a:rPr>
              <a:t>境内直接投资变更</a:t>
            </a:r>
            <a:r>
              <a:rPr lang="zh-CN" altLang="en-US" sz="2500" b="1" dirty="0">
                <a:solidFill>
                  <a:schemeClr val="tx1"/>
                </a:solidFill>
                <a:latin typeface="微软雅黑" pitchFamily="34" charset="-122"/>
                <a:ea typeface="微软雅黑" pitchFamily="34" charset="-122"/>
              </a:rPr>
              <a:t>、</a:t>
            </a:r>
            <a:r>
              <a:rPr lang="zh-CN" altLang="zh-CN" sz="2500" b="1" dirty="0">
                <a:solidFill>
                  <a:schemeClr val="tx1"/>
                </a:solidFill>
                <a:latin typeface="微软雅黑" pitchFamily="34" charset="-122"/>
                <a:ea typeface="微软雅黑" pitchFamily="34" charset="-122"/>
              </a:rPr>
              <a:t>注销</a:t>
            </a:r>
            <a:r>
              <a:rPr lang="zh-CN" altLang="en-US" sz="2500" b="1" dirty="0">
                <a:solidFill>
                  <a:schemeClr val="tx1"/>
                </a:solidFill>
                <a:latin typeface="微软雅黑" pitchFamily="34" charset="-122"/>
                <a:ea typeface="微软雅黑" pitchFamily="34" charset="-122"/>
              </a:rPr>
              <a:t>登记业务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41</a:t>
            </a:fld>
            <a:endParaRPr lang="en-US" altLang="zh-TW"/>
          </a:p>
        </p:txBody>
      </p:sp>
    </p:spTree>
    <p:extLst>
      <p:ext uri="{BB962C8B-B14F-4D97-AF65-F5344CB8AC3E}">
        <p14:creationId xmlns:p14="http://schemas.microsoft.com/office/powerpoint/2010/main" val="360869612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3750414659"/>
              </p:ext>
            </p:extLst>
          </p:nvPr>
        </p:nvGraphicFramePr>
        <p:xfrm>
          <a:off x="132656" y="1179612"/>
          <a:ext cx="9425847" cy="5386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420688" y="439167"/>
            <a:ext cx="5522227"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3.4</a:t>
            </a:r>
            <a:r>
              <a:rPr lang="zh-CN" altLang="zh-CN" sz="2500" b="1" dirty="0">
                <a:solidFill>
                  <a:schemeClr val="tx1"/>
                </a:solidFill>
                <a:latin typeface="微软雅黑" pitchFamily="34" charset="-122"/>
                <a:ea typeface="微软雅黑" pitchFamily="34" charset="-122"/>
              </a:rPr>
              <a:t>境内直接投资变更</a:t>
            </a:r>
            <a:r>
              <a:rPr lang="zh-CN" altLang="en-US" sz="2500" b="1" dirty="0">
                <a:solidFill>
                  <a:schemeClr val="tx1"/>
                </a:solidFill>
                <a:latin typeface="微软雅黑" pitchFamily="34" charset="-122"/>
                <a:ea typeface="微软雅黑" pitchFamily="34" charset="-122"/>
              </a:rPr>
              <a:t>、</a:t>
            </a:r>
            <a:r>
              <a:rPr lang="zh-CN" altLang="zh-CN" sz="2500" b="1" dirty="0">
                <a:solidFill>
                  <a:schemeClr val="tx1"/>
                </a:solidFill>
                <a:latin typeface="微软雅黑" pitchFamily="34" charset="-122"/>
                <a:ea typeface="微软雅黑" pitchFamily="34" charset="-122"/>
              </a:rPr>
              <a:t>注销</a:t>
            </a:r>
            <a:r>
              <a:rPr lang="zh-CN" altLang="en-US" sz="2500" b="1" dirty="0">
                <a:solidFill>
                  <a:schemeClr val="tx1"/>
                </a:solidFill>
                <a:latin typeface="微软雅黑" pitchFamily="34" charset="-122"/>
                <a:ea typeface="微软雅黑" pitchFamily="34" charset="-122"/>
              </a:rPr>
              <a:t>登记业务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42</a:t>
            </a:fld>
            <a:endParaRPr lang="en-US" altLang="zh-TW"/>
          </a:p>
        </p:txBody>
      </p:sp>
    </p:spTree>
    <p:extLst>
      <p:ext uri="{BB962C8B-B14F-4D97-AF65-F5344CB8AC3E}">
        <p14:creationId xmlns:p14="http://schemas.microsoft.com/office/powerpoint/2010/main" val="37458637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5522227"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3.4</a:t>
            </a:r>
            <a:r>
              <a:rPr lang="zh-CN" altLang="zh-CN" sz="2500" b="1" dirty="0">
                <a:solidFill>
                  <a:schemeClr val="tx1"/>
                </a:solidFill>
                <a:latin typeface="微软雅黑" pitchFamily="34" charset="-122"/>
                <a:ea typeface="微软雅黑" pitchFamily="34" charset="-122"/>
              </a:rPr>
              <a:t>境内直接投资变更</a:t>
            </a:r>
            <a:r>
              <a:rPr lang="zh-CN" altLang="en-US" sz="2500" b="1" dirty="0">
                <a:solidFill>
                  <a:schemeClr val="tx1"/>
                </a:solidFill>
                <a:latin typeface="微软雅黑" pitchFamily="34" charset="-122"/>
                <a:ea typeface="微软雅黑" pitchFamily="34" charset="-122"/>
              </a:rPr>
              <a:t>、</a:t>
            </a:r>
            <a:r>
              <a:rPr lang="zh-CN" altLang="zh-CN" sz="2500" b="1" dirty="0">
                <a:solidFill>
                  <a:schemeClr val="tx1"/>
                </a:solidFill>
                <a:latin typeface="微软雅黑" pitchFamily="34" charset="-122"/>
                <a:ea typeface="微软雅黑" pitchFamily="34" charset="-122"/>
              </a:rPr>
              <a:t>注销</a:t>
            </a:r>
            <a:r>
              <a:rPr lang="zh-CN" altLang="en-US" sz="2500" b="1" dirty="0">
                <a:solidFill>
                  <a:schemeClr val="tx1"/>
                </a:solidFill>
                <a:latin typeface="微软雅黑" pitchFamily="34" charset="-122"/>
                <a:ea typeface="微软雅黑" pitchFamily="34" charset="-122"/>
              </a:rPr>
              <a:t>登记业务</a:t>
            </a:r>
          </a:p>
        </p:txBody>
      </p:sp>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8" name="TextBox 7"/>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2" name="矩形 1"/>
          <p:cNvSpPr/>
          <p:nvPr/>
        </p:nvSpPr>
        <p:spPr>
          <a:xfrm>
            <a:off x="2039324" y="2600431"/>
            <a:ext cx="6806300" cy="3477875"/>
          </a:xfrm>
          <a:prstGeom prst="rect">
            <a:avLst/>
          </a:prstGeom>
        </p:spPr>
        <p:txBody>
          <a:bodyPr wrap="square">
            <a:spAutoFit/>
          </a:bodyPr>
          <a:lstStyle/>
          <a:p>
            <a:r>
              <a:rPr lang="en-US" altLang="zh-CN" sz="2000" dirty="0">
                <a:solidFill>
                  <a:schemeClr val="tx1"/>
                </a:solidFill>
              </a:rPr>
              <a:t>1.</a:t>
            </a:r>
            <a:r>
              <a:rPr lang="zh-CN" altLang="zh-CN" sz="2000" dirty="0">
                <a:solidFill>
                  <a:schemeClr val="tx1"/>
                </a:solidFill>
              </a:rPr>
              <a:t>外国投资者身份不真实，或者为境内机构或个人所实际控制而未做说明</a:t>
            </a:r>
            <a:r>
              <a:rPr lang="zh-CN" altLang="zh-CN" sz="2000" dirty="0" smtClean="0">
                <a:solidFill>
                  <a:schemeClr val="tx1"/>
                </a:solidFill>
              </a:rPr>
              <a:t>。</a:t>
            </a:r>
            <a:endParaRPr lang="en-US" altLang="zh-CN" sz="2000" dirty="0" smtClean="0">
              <a:solidFill>
                <a:schemeClr val="tx1"/>
              </a:solidFill>
            </a:endParaRPr>
          </a:p>
          <a:p>
            <a:endParaRPr lang="zh-CN" altLang="zh-CN" sz="2000" dirty="0">
              <a:solidFill>
                <a:schemeClr val="tx1"/>
              </a:solidFill>
            </a:endParaRPr>
          </a:p>
          <a:p>
            <a:r>
              <a:rPr lang="en-US" altLang="zh-CN" sz="2000" dirty="0">
                <a:solidFill>
                  <a:schemeClr val="tx1"/>
                </a:solidFill>
              </a:rPr>
              <a:t>2.</a:t>
            </a:r>
            <a:r>
              <a:rPr lang="zh-CN" altLang="zh-CN" sz="2000" dirty="0">
                <a:solidFill>
                  <a:schemeClr val="tx1"/>
                </a:solidFill>
              </a:rPr>
              <a:t>登记内容存在错误</a:t>
            </a:r>
            <a:r>
              <a:rPr lang="zh-CN" altLang="zh-CN" sz="2000" dirty="0" smtClean="0">
                <a:solidFill>
                  <a:schemeClr val="tx1"/>
                </a:solidFill>
              </a:rPr>
              <a:t>。</a:t>
            </a:r>
            <a:endParaRPr lang="en-US" altLang="zh-CN" sz="2000" dirty="0" smtClean="0">
              <a:solidFill>
                <a:schemeClr val="tx1"/>
              </a:solidFill>
            </a:endParaRPr>
          </a:p>
          <a:p>
            <a:endParaRPr lang="en-US" altLang="zh-CN" sz="2000" dirty="0">
              <a:solidFill>
                <a:schemeClr val="tx1"/>
              </a:solidFill>
            </a:endParaRPr>
          </a:p>
          <a:p>
            <a:r>
              <a:rPr lang="en-US" altLang="zh-CN" sz="2000" dirty="0" smtClean="0">
                <a:solidFill>
                  <a:schemeClr val="tx1"/>
                </a:solidFill>
              </a:rPr>
              <a:t>3</a:t>
            </a:r>
            <a:r>
              <a:rPr lang="zh-CN" altLang="zh-CN" sz="2000" dirty="0">
                <a:solidFill>
                  <a:schemeClr val="tx1"/>
                </a:solidFill>
              </a:rPr>
              <a:t>．关注设立不满一年的外商投资企业的清算</a:t>
            </a:r>
            <a:r>
              <a:rPr lang="zh-CN" altLang="zh-CN" sz="2000" dirty="0" smtClean="0">
                <a:solidFill>
                  <a:schemeClr val="tx1"/>
                </a:solidFill>
              </a:rPr>
              <a:t>。</a:t>
            </a:r>
            <a:endParaRPr lang="en-US" altLang="zh-CN" sz="2000" dirty="0" smtClean="0">
              <a:solidFill>
                <a:schemeClr val="tx1"/>
              </a:solidFill>
            </a:endParaRPr>
          </a:p>
          <a:p>
            <a:endParaRPr lang="zh-CN" altLang="zh-CN" sz="2000" dirty="0">
              <a:solidFill>
                <a:schemeClr val="tx1"/>
              </a:solidFill>
            </a:endParaRPr>
          </a:p>
          <a:p>
            <a:r>
              <a:rPr lang="en-US" altLang="zh-CN" sz="2000" dirty="0">
                <a:solidFill>
                  <a:schemeClr val="tx1"/>
                </a:solidFill>
              </a:rPr>
              <a:t>4</a:t>
            </a:r>
            <a:r>
              <a:rPr lang="zh-CN" altLang="zh-CN" sz="2000" dirty="0">
                <a:solidFill>
                  <a:schemeClr val="tx1"/>
                </a:solidFill>
              </a:rPr>
              <a:t>．关注股权出让方和受让方为关联方的转让</a:t>
            </a:r>
            <a:r>
              <a:rPr lang="zh-CN" altLang="zh-CN" sz="2000" dirty="0" smtClean="0">
                <a:solidFill>
                  <a:schemeClr val="tx1"/>
                </a:solidFill>
              </a:rPr>
              <a:t>。</a:t>
            </a:r>
            <a:endParaRPr lang="en-US" altLang="zh-CN" sz="2000" dirty="0" smtClean="0">
              <a:solidFill>
                <a:schemeClr val="tx1"/>
              </a:solidFill>
            </a:endParaRPr>
          </a:p>
          <a:p>
            <a:endParaRPr lang="zh-CN" altLang="zh-CN" sz="2000" dirty="0">
              <a:solidFill>
                <a:schemeClr val="tx1"/>
              </a:solidFill>
            </a:endParaRPr>
          </a:p>
          <a:p>
            <a:r>
              <a:rPr lang="en-US" altLang="zh-CN" sz="2000" dirty="0">
                <a:solidFill>
                  <a:schemeClr val="tx1"/>
                </a:solidFill>
              </a:rPr>
              <a:t>5</a:t>
            </a:r>
            <a:r>
              <a:rPr lang="zh-CN" altLang="zh-CN" sz="2000" dirty="0">
                <a:solidFill>
                  <a:schemeClr val="tx1"/>
                </a:solidFill>
              </a:rPr>
              <a:t>．关注转股价格是否合理。</a:t>
            </a:r>
          </a:p>
          <a:p>
            <a:r>
              <a:rPr lang="en-US" altLang="zh-CN" sz="2000" dirty="0">
                <a:solidFill>
                  <a:schemeClr val="tx1"/>
                </a:solidFill>
              </a:rPr>
              <a:t> </a:t>
            </a:r>
            <a:endParaRPr lang="zh-CN" altLang="zh-CN" sz="2000" dirty="0">
              <a:solidFill>
                <a:schemeClr val="tx1"/>
              </a:solidFill>
            </a:endParaRP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43</a:t>
            </a:fld>
            <a:endParaRPr lang="en-US" altLang="zh-TW"/>
          </a:p>
        </p:txBody>
      </p:sp>
    </p:spTree>
    <p:extLst>
      <p:ext uri="{BB962C8B-B14F-4D97-AF65-F5344CB8AC3E}">
        <p14:creationId xmlns:p14="http://schemas.microsoft.com/office/powerpoint/2010/main" val="85476547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extLst>
              <p:ext uri="{D42A27DB-BD31-4B8C-83A1-F6EECF244321}">
                <p14:modId xmlns:p14="http://schemas.microsoft.com/office/powerpoint/2010/main" val="3823161447"/>
              </p:ext>
            </p:extLst>
          </p:nvPr>
        </p:nvGraphicFramePr>
        <p:xfrm>
          <a:off x="197463" y="1515649"/>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420688" y="439167"/>
            <a:ext cx="4977206"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3.5 </a:t>
            </a:r>
            <a:r>
              <a:rPr lang="zh-CN" altLang="en-US" sz="2500" b="1" dirty="0" smtClean="0">
                <a:solidFill>
                  <a:schemeClr val="tx1"/>
                </a:solidFill>
                <a:latin typeface="微软雅黑" pitchFamily="34" charset="-122"/>
                <a:ea typeface="微软雅黑" pitchFamily="34" charset="-122"/>
              </a:rPr>
              <a:t>外商投资企业外汇资本金账户</a:t>
            </a:r>
            <a:endParaRPr lang="zh-CN" altLang="en-US"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44</a:t>
            </a:fld>
            <a:endParaRPr lang="en-US" altLang="zh-TW"/>
          </a:p>
        </p:txBody>
      </p:sp>
    </p:spTree>
    <p:extLst>
      <p:ext uri="{BB962C8B-B14F-4D97-AF65-F5344CB8AC3E}">
        <p14:creationId xmlns:p14="http://schemas.microsoft.com/office/powerpoint/2010/main" val="416224145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718371162"/>
              </p:ext>
            </p:extLst>
          </p:nvPr>
        </p:nvGraphicFramePr>
        <p:xfrm>
          <a:off x="197463" y="1395636"/>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6259609"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3.5 </a:t>
            </a:r>
            <a:r>
              <a:rPr lang="zh-CN" altLang="en-US" sz="2500" b="1" dirty="0">
                <a:solidFill>
                  <a:schemeClr val="tx1"/>
                </a:solidFill>
                <a:latin typeface="微软雅黑" pitchFamily="34" charset="-122"/>
                <a:ea typeface="微软雅黑" pitchFamily="34" charset="-122"/>
              </a:rPr>
              <a:t>外汇资本金账户开立、入账、使用业务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45</a:t>
            </a:fld>
            <a:endParaRPr lang="en-US" altLang="zh-TW"/>
          </a:p>
        </p:txBody>
      </p:sp>
    </p:spTree>
    <p:extLst>
      <p:ext uri="{BB962C8B-B14F-4D97-AF65-F5344CB8AC3E}">
        <p14:creationId xmlns:p14="http://schemas.microsoft.com/office/powerpoint/2010/main" val="300278061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922065721"/>
              </p:ext>
            </p:extLst>
          </p:nvPr>
        </p:nvGraphicFramePr>
        <p:xfrm>
          <a:off x="197463" y="1395636"/>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6259609"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3.5 </a:t>
            </a:r>
            <a:r>
              <a:rPr lang="zh-CN" altLang="en-US" sz="2500" b="1" dirty="0">
                <a:solidFill>
                  <a:schemeClr val="tx1"/>
                </a:solidFill>
                <a:latin typeface="微软雅黑" pitchFamily="34" charset="-122"/>
                <a:ea typeface="微软雅黑" pitchFamily="34" charset="-122"/>
              </a:rPr>
              <a:t>外汇资本金账户开立、入账、使用业务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46</a:t>
            </a:fld>
            <a:endParaRPr lang="en-US" altLang="zh-TW"/>
          </a:p>
        </p:txBody>
      </p:sp>
    </p:spTree>
    <p:extLst>
      <p:ext uri="{BB962C8B-B14F-4D97-AF65-F5344CB8AC3E}">
        <p14:creationId xmlns:p14="http://schemas.microsoft.com/office/powerpoint/2010/main" val="4128877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2158215519"/>
              </p:ext>
            </p:extLst>
          </p:nvPr>
        </p:nvGraphicFramePr>
        <p:xfrm>
          <a:off x="197463" y="1395636"/>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6259609"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3.5 </a:t>
            </a:r>
            <a:r>
              <a:rPr lang="zh-CN" altLang="en-US" sz="2500" b="1" dirty="0">
                <a:solidFill>
                  <a:schemeClr val="tx1"/>
                </a:solidFill>
                <a:latin typeface="微软雅黑" pitchFamily="34" charset="-122"/>
                <a:ea typeface="微软雅黑" pitchFamily="34" charset="-122"/>
              </a:rPr>
              <a:t>外汇资本金账户开立、入账、使用业务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47</a:t>
            </a:fld>
            <a:endParaRPr lang="en-US" altLang="zh-TW"/>
          </a:p>
        </p:txBody>
      </p:sp>
    </p:spTree>
    <p:extLst>
      <p:ext uri="{BB962C8B-B14F-4D97-AF65-F5344CB8AC3E}">
        <p14:creationId xmlns:p14="http://schemas.microsoft.com/office/powerpoint/2010/main" val="182589181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2356622873"/>
              </p:ext>
            </p:extLst>
          </p:nvPr>
        </p:nvGraphicFramePr>
        <p:xfrm>
          <a:off x="197463" y="1395636"/>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6259609"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3.5 </a:t>
            </a:r>
            <a:r>
              <a:rPr lang="zh-CN" altLang="en-US" sz="2500" b="1" dirty="0">
                <a:solidFill>
                  <a:schemeClr val="tx1"/>
                </a:solidFill>
                <a:latin typeface="微软雅黑" pitchFamily="34" charset="-122"/>
                <a:ea typeface="微软雅黑" pitchFamily="34" charset="-122"/>
              </a:rPr>
              <a:t>外汇资本金账户开立、入账、使用业务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48</a:t>
            </a:fld>
            <a:endParaRPr lang="en-US" altLang="zh-TW"/>
          </a:p>
        </p:txBody>
      </p:sp>
    </p:spTree>
    <p:extLst>
      <p:ext uri="{BB962C8B-B14F-4D97-AF65-F5344CB8AC3E}">
        <p14:creationId xmlns:p14="http://schemas.microsoft.com/office/powerpoint/2010/main" val="33957786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US" altLang="zh-CN" b="1" dirty="0"/>
              <a:t>1</a:t>
            </a:r>
            <a:r>
              <a:rPr lang="zh-CN" altLang="en-US" b="1" dirty="0" smtClean="0"/>
              <a:t>、外商直接投资定义及</a:t>
            </a:r>
            <a:r>
              <a:rPr lang="zh-CN" altLang="en-US" b="1" dirty="0" smtClean="0"/>
              <a:t>现行政策</a:t>
            </a:r>
            <a:endParaRPr lang="zh-CN" altLang="en-US" dirty="0"/>
          </a:p>
        </p:txBody>
      </p:sp>
      <p:sp>
        <p:nvSpPr>
          <p:cNvPr id="3" name="内容占位符 2"/>
          <p:cNvSpPr>
            <a:spLocks noGrp="1"/>
          </p:cNvSpPr>
          <p:nvPr>
            <p:ph idx="1"/>
          </p:nvPr>
        </p:nvSpPr>
        <p:spPr>
          <a:xfrm>
            <a:off x="636712" y="1251620"/>
            <a:ext cx="8623300" cy="4930775"/>
          </a:xfrm>
        </p:spPr>
        <p:txBody>
          <a:bodyPr/>
          <a:lstStyle/>
          <a:p>
            <a:r>
              <a:rPr lang="zh-CN" altLang="zh-CN" dirty="0"/>
              <a:t>外商来华直接投资来看，外商来华直接投资（</a:t>
            </a:r>
            <a:r>
              <a:rPr lang="en-US" altLang="zh-CN" dirty="0"/>
              <a:t>FDI</a:t>
            </a:r>
            <a:r>
              <a:rPr lang="zh-CN" altLang="zh-CN" dirty="0"/>
              <a:t>）对经济发展的影响一直都是热点，改革开放迄今为止已经</a:t>
            </a:r>
            <a:r>
              <a:rPr lang="en-US" altLang="zh-CN" dirty="0"/>
              <a:t>40</a:t>
            </a:r>
            <a:r>
              <a:rPr lang="zh-CN" altLang="zh-CN" dirty="0"/>
              <a:t>年，在这</a:t>
            </a:r>
            <a:r>
              <a:rPr lang="en-US" altLang="zh-CN" dirty="0"/>
              <a:t>40</a:t>
            </a:r>
            <a:r>
              <a:rPr lang="zh-CN" altLang="zh-CN" dirty="0"/>
              <a:t>年迅速发展的过程中，我国利用外资从无到有，自</a:t>
            </a:r>
            <a:r>
              <a:rPr lang="en-US" altLang="zh-CN" dirty="0"/>
              <a:t>2000</a:t>
            </a:r>
            <a:r>
              <a:rPr lang="zh-CN" altLang="zh-CN" dirty="0"/>
              <a:t>年以来，我国已经成为世界上最大的外国直接投资（</a:t>
            </a:r>
            <a:r>
              <a:rPr lang="en-US" altLang="zh-CN" dirty="0"/>
              <a:t>FDI</a:t>
            </a:r>
            <a:r>
              <a:rPr lang="zh-CN" altLang="zh-CN" dirty="0"/>
              <a:t>）进入国，在最近</a:t>
            </a:r>
            <a:r>
              <a:rPr lang="en-US" altLang="zh-CN" dirty="0"/>
              <a:t>18</a:t>
            </a:r>
            <a:r>
              <a:rPr lang="zh-CN" altLang="zh-CN" dirty="0"/>
              <a:t>年中，我国有效利用外商投资，在诸多领域引进国际先进技术并获得了先进的管理模式，直接或间接地推动了我国产业结构的调整与优化，促进了我国的经济建设与发展。由此可见，外商直接投资已经成为中国经济增长的一个重要手段。</a:t>
            </a:r>
          </a:p>
          <a:p>
            <a:r>
              <a:rPr lang="zh-CN" altLang="en-US" b="1" dirty="0" smtClean="0"/>
              <a:t>定义：</a:t>
            </a:r>
            <a:r>
              <a:rPr lang="zh-CN" altLang="en-US" dirty="0" smtClean="0"/>
              <a:t>外商直接投资是外国企业和经济组织或个人（包括华侨、港澳同胞以及中国在境外注册的企业）按中国有关政策、法规、用现汇、实物、技术等在中国直接投资的行为。包括：在中国境内开办外商独资企业，与中国境内的企业或经济组织共同举办中外合资经营企业、合作经营企业或合作开发资源的投资（包括外商投资收益的再投资），以及经政府有关部门批准的项目投资总额内企业从境外借入的资金。</a:t>
            </a:r>
            <a:endParaRPr lang="en-US" altLang="zh-CN" dirty="0" smtClean="0"/>
          </a:p>
          <a:p>
            <a:r>
              <a:rPr lang="zh-CN" altLang="en-US" b="1" dirty="0" smtClean="0"/>
              <a:t>现行政策</a:t>
            </a:r>
            <a:r>
              <a:rPr lang="zh-CN" altLang="en-US" b="1" dirty="0" smtClean="0">
                <a:latin typeface="+mj-ea"/>
                <a:ea typeface="+mj-ea"/>
              </a:rPr>
              <a:t>：</a:t>
            </a:r>
            <a:r>
              <a:rPr lang="zh-CN" altLang="en-US" b="1" dirty="0">
                <a:latin typeface="+mj-ea"/>
                <a:ea typeface="+mj-ea"/>
              </a:rPr>
              <a:t>综 </a:t>
            </a:r>
            <a:r>
              <a:rPr lang="zh-CN" altLang="en-US" b="1" dirty="0" smtClean="0">
                <a:latin typeface="+mj-ea"/>
                <a:ea typeface="+mj-ea"/>
              </a:rPr>
              <a:t>合</a:t>
            </a:r>
            <a:r>
              <a:rPr lang="zh-CN" altLang="en-US" b="1" dirty="0">
                <a:latin typeface="+mj-ea"/>
                <a:ea typeface="+mj-ea"/>
              </a:rPr>
              <a:t>（</a:t>
            </a:r>
            <a:r>
              <a:rPr lang="en-US" altLang="zh-CN" b="1" dirty="0">
                <a:latin typeface="+mj-ea"/>
                <a:ea typeface="+mj-ea"/>
              </a:rPr>
              <a:t>6</a:t>
            </a:r>
            <a:r>
              <a:rPr lang="zh-CN" altLang="en-US" b="1" dirty="0">
                <a:latin typeface="+mj-ea"/>
                <a:ea typeface="+mj-ea"/>
              </a:rPr>
              <a:t>项</a:t>
            </a:r>
            <a:r>
              <a:rPr lang="zh-CN" altLang="en-US" b="1" dirty="0" smtClean="0">
                <a:latin typeface="+mj-ea"/>
                <a:ea typeface="+mj-ea"/>
              </a:rPr>
              <a:t>）</a:t>
            </a:r>
            <a:endParaRPr lang="en-US" altLang="zh-CN" b="1" dirty="0">
              <a:latin typeface="+mj-ea"/>
              <a:ea typeface="+mj-ea"/>
            </a:endParaRPr>
          </a:p>
          <a:p>
            <a:r>
              <a:rPr lang="zh-CN" altLang="en-US" b="1" dirty="0">
                <a:latin typeface="+mj-ea"/>
                <a:ea typeface="+mj-ea"/>
              </a:rPr>
              <a:t>外商直接投资</a:t>
            </a:r>
            <a:r>
              <a:rPr lang="en-US" altLang="zh-CN" b="1" dirty="0">
                <a:latin typeface="+mj-ea"/>
                <a:ea typeface="+mj-ea"/>
              </a:rPr>
              <a:t>-FDI (13</a:t>
            </a:r>
            <a:r>
              <a:rPr lang="zh-CN" altLang="en-US" b="1" dirty="0">
                <a:latin typeface="+mj-ea"/>
                <a:ea typeface="+mj-ea"/>
              </a:rPr>
              <a:t>项</a:t>
            </a:r>
            <a:r>
              <a:rPr lang="en-US" altLang="zh-CN" b="1" dirty="0">
                <a:latin typeface="+mj-ea"/>
                <a:ea typeface="+mj-ea"/>
              </a:rPr>
              <a:t>)</a:t>
            </a:r>
          </a:p>
          <a:p>
            <a:r>
              <a:rPr lang="zh-CN" altLang="en-US" b="1" dirty="0" smtClean="0">
                <a:latin typeface="+mj-ea"/>
                <a:ea typeface="+mj-ea"/>
              </a:rPr>
              <a:t>境外</a:t>
            </a:r>
            <a:r>
              <a:rPr lang="zh-CN" altLang="en-US" b="1" dirty="0">
                <a:latin typeface="+mj-ea"/>
                <a:ea typeface="+mj-ea"/>
              </a:rPr>
              <a:t>投资</a:t>
            </a:r>
            <a:r>
              <a:rPr lang="en-US" altLang="zh-CN" b="1" dirty="0">
                <a:latin typeface="+mj-ea"/>
                <a:ea typeface="+mj-ea"/>
              </a:rPr>
              <a:t>-ODI(4</a:t>
            </a:r>
            <a:r>
              <a:rPr lang="zh-CN" altLang="en-US" b="1" dirty="0">
                <a:latin typeface="+mj-ea"/>
                <a:ea typeface="+mj-ea"/>
              </a:rPr>
              <a:t>项</a:t>
            </a:r>
            <a:r>
              <a:rPr lang="en-US" altLang="zh-CN" b="1" dirty="0">
                <a:latin typeface="+mj-ea"/>
                <a:ea typeface="+mj-ea"/>
              </a:rPr>
              <a:t>)</a:t>
            </a:r>
          </a:p>
          <a:p>
            <a:endParaRPr lang="zh-CN" altLang="en-US" dirty="0"/>
          </a:p>
        </p:txBody>
      </p:sp>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4</a:t>
            </a:fld>
            <a:endParaRPr lang="en-US" altLang="zh-TW"/>
          </a:p>
        </p:txBody>
      </p:sp>
    </p:spTree>
    <p:extLst>
      <p:ext uri="{BB962C8B-B14F-4D97-AF65-F5344CB8AC3E}">
        <p14:creationId xmlns:p14="http://schemas.microsoft.com/office/powerpoint/2010/main" val="4098947728"/>
      </p:ext>
    </p:extLst>
  </p:cSld>
  <p:clrMapOvr>
    <a:masterClrMapping/>
  </p:clrMapOvr>
  <p:transition advClick="0"/>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1070301565"/>
              </p:ext>
            </p:extLst>
          </p:nvPr>
        </p:nvGraphicFramePr>
        <p:xfrm>
          <a:off x="197463" y="1323628"/>
          <a:ext cx="9425847" cy="5386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6259609"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3.5 </a:t>
            </a:r>
            <a:r>
              <a:rPr lang="zh-CN" altLang="en-US" sz="2500" b="1" dirty="0">
                <a:solidFill>
                  <a:schemeClr val="tx1"/>
                </a:solidFill>
                <a:latin typeface="微软雅黑" pitchFamily="34" charset="-122"/>
                <a:ea typeface="微软雅黑" pitchFamily="34" charset="-122"/>
              </a:rPr>
              <a:t>外汇资本金账户开立、入账、使用业务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49</a:t>
            </a:fld>
            <a:endParaRPr lang="en-US" altLang="zh-TW"/>
          </a:p>
        </p:txBody>
      </p:sp>
    </p:spTree>
    <p:extLst>
      <p:ext uri="{BB962C8B-B14F-4D97-AF65-F5344CB8AC3E}">
        <p14:creationId xmlns:p14="http://schemas.microsoft.com/office/powerpoint/2010/main" val="37676803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2305425985"/>
              </p:ext>
            </p:extLst>
          </p:nvPr>
        </p:nvGraphicFramePr>
        <p:xfrm>
          <a:off x="197463" y="1323628"/>
          <a:ext cx="9425847" cy="5386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6259609"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3.5 </a:t>
            </a:r>
            <a:r>
              <a:rPr lang="zh-CN" altLang="en-US" sz="2500" b="1" dirty="0">
                <a:solidFill>
                  <a:schemeClr val="tx1"/>
                </a:solidFill>
                <a:latin typeface="微软雅黑" pitchFamily="34" charset="-122"/>
                <a:ea typeface="微软雅黑" pitchFamily="34" charset="-122"/>
              </a:rPr>
              <a:t>外汇资本金账户开立、入账、使用业务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50</a:t>
            </a:fld>
            <a:endParaRPr lang="en-US" altLang="zh-TW"/>
          </a:p>
        </p:txBody>
      </p:sp>
    </p:spTree>
    <p:extLst>
      <p:ext uri="{BB962C8B-B14F-4D97-AF65-F5344CB8AC3E}">
        <p14:creationId xmlns:p14="http://schemas.microsoft.com/office/powerpoint/2010/main" val="2318030137"/>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7" name="TextBox 6"/>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8" name="矩形 7"/>
          <p:cNvSpPr/>
          <p:nvPr/>
        </p:nvSpPr>
        <p:spPr>
          <a:xfrm>
            <a:off x="420688" y="439167"/>
            <a:ext cx="6259609"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3.5 </a:t>
            </a:r>
            <a:r>
              <a:rPr lang="zh-CN" altLang="en-US" sz="2500" b="1" dirty="0">
                <a:solidFill>
                  <a:schemeClr val="tx1"/>
                </a:solidFill>
                <a:latin typeface="微软雅黑" pitchFamily="34" charset="-122"/>
                <a:ea typeface="微软雅黑" pitchFamily="34" charset="-122"/>
              </a:rPr>
              <a:t>外汇资本金账户开立、入账、使用业务</a:t>
            </a:r>
          </a:p>
        </p:txBody>
      </p:sp>
      <p:sp>
        <p:nvSpPr>
          <p:cNvPr id="2" name="矩形 1"/>
          <p:cNvSpPr/>
          <p:nvPr/>
        </p:nvSpPr>
        <p:spPr>
          <a:xfrm>
            <a:off x="2004864" y="2987070"/>
            <a:ext cx="6912768" cy="1015663"/>
          </a:xfrm>
          <a:prstGeom prst="rect">
            <a:avLst/>
          </a:prstGeom>
        </p:spPr>
        <p:txBody>
          <a:bodyPr wrap="square">
            <a:spAutoFit/>
          </a:bodyPr>
          <a:lstStyle/>
          <a:p>
            <a:r>
              <a:rPr lang="en-US" altLang="zh-CN" sz="2000" dirty="0">
                <a:solidFill>
                  <a:schemeClr val="tx1"/>
                </a:solidFill>
              </a:rPr>
              <a:t>1.</a:t>
            </a:r>
            <a:r>
              <a:rPr lang="zh-CN" altLang="zh-CN" sz="2000" dirty="0">
                <a:solidFill>
                  <a:schemeClr val="tx1"/>
                </a:solidFill>
              </a:rPr>
              <a:t>资本金超过规定限额入账</a:t>
            </a:r>
            <a:r>
              <a:rPr lang="zh-CN" altLang="zh-CN" sz="2000" dirty="0" smtClean="0">
                <a:solidFill>
                  <a:schemeClr val="tx1"/>
                </a:solidFill>
              </a:rPr>
              <a:t>。</a:t>
            </a:r>
            <a:endParaRPr lang="en-US" altLang="zh-CN" sz="2000" dirty="0" smtClean="0">
              <a:solidFill>
                <a:schemeClr val="tx1"/>
              </a:solidFill>
            </a:endParaRPr>
          </a:p>
          <a:p>
            <a:endParaRPr lang="zh-CN" altLang="zh-CN" sz="2000" dirty="0">
              <a:solidFill>
                <a:schemeClr val="tx1"/>
              </a:solidFill>
            </a:endParaRPr>
          </a:p>
          <a:p>
            <a:r>
              <a:rPr lang="en-US" altLang="zh-CN" sz="2000" dirty="0">
                <a:solidFill>
                  <a:schemeClr val="tx1"/>
                </a:solidFill>
              </a:rPr>
              <a:t>2.</a:t>
            </a:r>
            <a:r>
              <a:rPr lang="zh-CN" altLang="zh-CN" sz="2000" dirty="0">
                <a:solidFill>
                  <a:schemeClr val="tx1"/>
                </a:solidFill>
              </a:rPr>
              <a:t>资本金未按规定使用或结汇。</a:t>
            </a: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51</a:t>
            </a:fld>
            <a:endParaRPr lang="en-US" altLang="zh-TW"/>
          </a:p>
        </p:txBody>
      </p:sp>
    </p:spTree>
    <p:extLst>
      <p:ext uri="{BB962C8B-B14F-4D97-AF65-F5344CB8AC3E}">
        <p14:creationId xmlns:p14="http://schemas.microsoft.com/office/powerpoint/2010/main" val="196045222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5297807"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3.6 </a:t>
            </a:r>
            <a:r>
              <a:rPr lang="zh-CN" altLang="zh-CN" sz="2500" b="1" dirty="0" smtClean="0">
                <a:solidFill>
                  <a:schemeClr val="tx1"/>
                </a:solidFill>
                <a:latin typeface="微软雅黑" pitchFamily="34" charset="-122"/>
                <a:ea typeface="微软雅黑" pitchFamily="34" charset="-122"/>
              </a:rPr>
              <a:t>境内</a:t>
            </a:r>
            <a:r>
              <a:rPr lang="zh-CN" altLang="zh-CN" sz="2500" b="1" dirty="0">
                <a:solidFill>
                  <a:schemeClr val="tx1"/>
                </a:solidFill>
                <a:latin typeface="微软雅黑" pitchFamily="34" charset="-122"/>
                <a:ea typeface="微软雅黑" pitchFamily="34" charset="-122"/>
              </a:rPr>
              <a:t>直接投资货币出资入账登记</a:t>
            </a:r>
            <a:endParaRPr lang="zh-CN" altLang="en-US" sz="2500" b="1" dirty="0">
              <a:solidFill>
                <a:schemeClr val="tx1"/>
              </a:solidFill>
              <a:latin typeface="微软雅黑" pitchFamily="34" charset="-122"/>
              <a:ea typeface="微软雅黑" pitchFamily="34" charset="-122"/>
            </a:endParaRPr>
          </a:p>
        </p:txBody>
      </p:sp>
      <p:graphicFrame>
        <p:nvGraphicFramePr>
          <p:cNvPr id="10" name="图示 9"/>
          <p:cNvGraphicFramePr/>
          <p:nvPr>
            <p:extLst>
              <p:ext uri="{D42A27DB-BD31-4B8C-83A1-F6EECF244321}">
                <p14:modId xmlns:p14="http://schemas.microsoft.com/office/powerpoint/2010/main" val="358630551"/>
              </p:ext>
            </p:extLst>
          </p:nvPr>
        </p:nvGraphicFramePr>
        <p:xfrm>
          <a:off x="197463" y="1515649"/>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52</a:t>
            </a:fld>
            <a:endParaRPr lang="en-US" altLang="zh-TW"/>
          </a:p>
        </p:txBody>
      </p:sp>
    </p:spTree>
    <p:extLst>
      <p:ext uri="{BB962C8B-B14F-4D97-AF65-F5344CB8AC3E}">
        <p14:creationId xmlns:p14="http://schemas.microsoft.com/office/powerpoint/2010/main" val="266815175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724107916"/>
              </p:ext>
            </p:extLst>
          </p:nvPr>
        </p:nvGraphicFramePr>
        <p:xfrm>
          <a:off x="197463" y="1179613"/>
          <a:ext cx="9425847"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5297807"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3.6 </a:t>
            </a:r>
            <a:r>
              <a:rPr lang="zh-CN" altLang="zh-CN" sz="2500" b="1" dirty="0">
                <a:solidFill>
                  <a:schemeClr val="tx1"/>
                </a:solidFill>
                <a:latin typeface="微软雅黑" pitchFamily="34" charset="-122"/>
                <a:ea typeface="微软雅黑" pitchFamily="34" charset="-122"/>
              </a:rPr>
              <a:t>境内直接投资货币出资入账登记</a:t>
            </a:r>
            <a:endParaRPr lang="zh-CN" altLang="en-US"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53</a:t>
            </a:fld>
            <a:endParaRPr lang="en-US" altLang="zh-TW"/>
          </a:p>
        </p:txBody>
      </p:sp>
    </p:spTree>
    <p:extLst>
      <p:ext uri="{BB962C8B-B14F-4D97-AF65-F5344CB8AC3E}">
        <p14:creationId xmlns:p14="http://schemas.microsoft.com/office/powerpoint/2010/main" val="238156188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1698823785"/>
              </p:ext>
            </p:extLst>
          </p:nvPr>
        </p:nvGraphicFramePr>
        <p:xfrm>
          <a:off x="276672" y="1264186"/>
          <a:ext cx="9425847" cy="55974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5297807"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3.6 </a:t>
            </a:r>
            <a:r>
              <a:rPr lang="zh-CN" altLang="zh-CN" sz="2500" b="1" dirty="0">
                <a:solidFill>
                  <a:schemeClr val="tx1"/>
                </a:solidFill>
                <a:latin typeface="微软雅黑" pitchFamily="34" charset="-122"/>
                <a:ea typeface="微软雅黑" pitchFamily="34" charset="-122"/>
              </a:rPr>
              <a:t>境内直接投资货币出资入账登记</a:t>
            </a:r>
            <a:endParaRPr lang="zh-CN" altLang="en-US"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54</a:t>
            </a:fld>
            <a:endParaRPr lang="en-US" altLang="zh-TW"/>
          </a:p>
        </p:txBody>
      </p:sp>
    </p:spTree>
    <p:extLst>
      <p:ext uri="{BB962C8B-B14F-4D97-AF65-F5344CB8AC3E}">
        <p14:creationId xmlns:p14="http://schemas.microsoft.com/office/powerpoint/2010/main" val="248389903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157856080"/>
              </p:ext>
            </p:extLst>
          </p:nvPr>
        </p:nvGraphicFramePr>
        <p:xfrm>
          <a:off x="276672" y="1264186"/>
          <a:ext cx="9425847" cy="55974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5297807"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3.6 </a:t>
            </a:r>
            <a:r>
              <a:rPr lang="zh-CN" altLang="zh-CN" sz="2500" b="1" dirty="0">
                <a:solidFill>
                  <a:schemeClr val="tx1"/>
                </a:solidFill>
                <a:latin typeface="微软雅黑" pitchFamily="34" charset="-122"/>
                <a:ea typeface="微软雅黑" pitchFamily="34" charset="-122"/>
              </a:rPr>
              <a:t>境内直接投资货币出资入账登记</a:t>
            </a:r>
            <a:endParaRPr lang="zh-CN" altLang="en-US"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55</a:t>
            </a:fld>
            <a:endParaRPr lang="en-US" altLang="zh-TW"/>
          </a:p>
        </p:txBody>
      </p:sp>
    </p:spTree>
    <p:extLst>
      <p:ext uri="{BB962C8B-B14F-4D97-AF65-F5344CB8AC3E}">
        <p14:creationId xmlns:p14="http://schemas.microsoft.com/office/powerpoint/2010/main" val="366743856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7" name="TextBox 6"/>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8" name="矩形 7"/>
          <p:cNvSpPr/>
          <p:nvPr/>
        </p:nvSpPr>
        <p:spPr>
          <a:xfrm>
            <a:off x="420688" y="439167"/>
            <a:ext cx="5297807"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3.6 </a:t>
            </a:r>
            <a:r>
              <a:rPr lang="zh-CN" altLang="zh-CN" sz="2500" b="1" dirty="0">
                <a:solidFill>
                  <a:schemeClr val="tx1"/>
                </a:solidFill>
                <a:latin typeface="微软雅黑" pitchFamily="34" charset="-122"/>
                <a:ea typeface="微软雅黑" pitchFamily="34" charset="-122"/>
              </a:rPr>
              <a:t>境内直接投资货币出资入账登记</a:t>
            </a:r>
            <a:endParaRPr lang="zh-CN" altLang="en-US" sz="2500" b="1" dirty="0">
              <a:solidFill>
                <a:schemeClr val="tx1"/>
              </a:solidFill>
              <a:latin typeface="微软雅黑" pitchFamily="34" charset="-122"/>
              <a:ea typeface="微软雅黑" pitchFamily="34" charset="-122"/>
            </a:endParaRPr>
          </a:p>
        </p:txBody>
      </p:sp>
      <p:sp>
        <p:nvSpPr>
          <p:cNvPr id="2" name="矩形 1"/>
          <p:cNvSpPr/>
          <p:nvPr/>
        </p:nvSpPr>
        <p:spPr>
          <a:xfrm>
            <a:off x="1860848" y="2475756"/>
            <a:ext cx="7344816" cy="2862322"/>
          </a:xfrm>
          <a:prstGeom prst="rect">
            <a:avLst/>
          </a:prstGeom>
        </p:spPr>
        <p:txBody>
          <a:bodyPr wrap="square">
            <a:spAutoFit/>
          </a:bodyPr>
          <a:lstStyle/>
          <a:p>
            <a:r>
              <a:rPr lang="en-US" altLang="zh-CN" sz="2000" dirty="0">
                <a:solidFill>
                  <a:schemeClr val="tx1"/>
                </a:solidFill>
              </a:rPr>
              <a:t>1.</a:t>
            </a:r>
            <a:r>
              <a:rPr lang="zh-CN" altLang="zh-CN" sz="2000" dirty="0">
                <a:solidFill>
                  <a:schemeClr val="tx1"/>
                </a:solidFill>
              </a:rPr>
              <a:t>投资人与缴款人不一致的，要弄清资金来源性质，确为投资款的要加备注</a:t>
            </a:r>
            <a:r>
              <a:rPr lang="zh-CN" altLang="zh-CN" sz="2000" dirty="0" smtClean="0">
                <a:solidFill>
                  <a:schemeClr val="tx1"/>
                </a:solidFill>
              </a:rPr>
              <a:t>。</a:t>
            </a:r>
            <a:endParaRPr lang="en-US" altLang="zh-CN" sz="2000" dirty="0" smtClean="0">
              <a:solidFill>
                <a:schemeClr val="tx1"/>
              </a:solidFill>
            </a:endParaRPr>
          </a:p>
          <a:p>
            <a:endParaRPr lang="zh-CN" altLang="zh-CN" sz="2000" dirty="0">
              <a:solidFill>
                <a:schemeClr val="tx1"/>
              </a:solidFill>
            </a:endParaRPr>
          </a:p>
          <a:p>
            <a:r>
              <a:rPr lang="en-US" altLang="zh-CN" sz="2000" dirty="0">
                <a:solidFill>
                  <a:schemeClr val="tx1"/>
                </a:solidFill>
              </a:rPr>
              <a:t>2.</a:t>
            </a:r>
            <a:r>
              <a:rPr lang="zh-CN" altLang="zh-CN" sz="2000" dirty="0">
                <a:solidFill>
                  <a:schemeClr val="tx1"/>
                </a:solidFill>
              </a:rPr>
              <a:t>资金来源不明，或者存在其他可疑情况</a:t>
            </a:r>
            <a:r>
              <a:rPr lang="zh-CN" altLang="zh-CN" sz="2000" dirty="0" smtClean="0">
                <a:solidFill>
                  <a:schemeClr val="tx1"/>
                </a:solidFill>
              </a:rPr>
              <a:t>。</a:t>
            </a:r>
            <a:endParaRPr lang="en-US" altLang="zh-CN" sz="2000" dirty="0" smtClean="0">
              <a:solidFill>
                <a:schemeClr val="tx1"/>
              </a:solidFill>
            </a:endParaRPr>
          </a:p>
          <a:p>
            <a:endParaRPr lang="zh-CN" altLang="zh-CN" sz="2000" dirty="0">
              <a:solidFill>
                <a:schemeClr val="tx1"/>
              </a:solidFill>
            </a:endParaRPr>
          </a:p>
          <a:p>
            <a:r>
              <a:rPr lang="en-US" altLang="zh-CN" sz="2000" dirty="0">
                <a:solidFill>
                  <a:schemeClr val="tx1"/>
                </a:solidFill>
              </a:rPr>
              <a:t>3.</a:t>
            </a:r>
            <a:r>
              <a:rPr lang="zh-CN" altLang="zh-CN" sz="2000" dirty="0">
                <a:solidFill>
                  <a:schemeClr val="tx1"/>
                </a:solidFill>
              </a:rPr>
              <a:t>由于本项目信息自动从银行国际收支间接申报系统报送的涉外收入和境内汇款数据提取，注意准确、及时报送国际收支申报信息，包括交易编码、交易附言，以及在外汇局批件号</a:t>
            </a:r>
            <a:r>
              <a:rPr lang="en-US" altLang="zh-CN" sz="2000" dirty="0">
                <a:solidFill>
                  <a:schemeClr val="tx1"/>
                </a:solidFill>
              </a:rPr>
              <a:t>/</a:t>
            </a:r>
            <a:r>
              <a:rPr lang="zh-CN" altLang="zh-CN" sz="2000" dirty="0">
                <a:solidFill>
                  <a:schemeClr val="tx1"/>
                </a:solidFill>
              </a:rPr>
              <a:t>备案表号</a:t>
            </a:r>
            <a:r>
              <a:rPr lang="en-US" altLang="zh-CN" sz="2000" dirty="0">
                <a:solidFill>
                  <a:schemeClr val="tx1"/>
                </a:solidFill>
              </a:rPr>
              <a:t>/</a:t>
            </a:r>
            <a:r>
              <a:rPr lang="zh-CN" altLang="zh-CN" sz="2000" dirty="0">
                <a:solidFill>
                  <a:schemeClr val="tx1"/>
                </a:solidFill>
              </a:rPr>
              <a:t>业务编号中准确录入对应业务编号。</a:t>
            </a: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56</a:t>
            </a:fld>
            <a:endParaRPr lang="en-US" altLang="zh-TW"/>
          </a:p>
        </p:txBody>
      </p:sp>
    </p:spTree>
    <p:extLst>
      <p:ext uri="{BB962C8B-B14F-4D97-AF65-F5344CB8AC3E}">
        <p14:creationId xmlns:p14="http://schemas.microsoft.com/office/powerpoint/2010/main" val="60657994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5939008"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3.7 </a:t>
            </a:r>
            <a:r>
              <a:rPr lang="zh-CN" altLang="zh-CN" sz="2500" b="1" dirty="0" smtClean="0">
                <a:solidFill>
                  <a:schemeClr val="tx1"/>
                </a:solidFill>
                <a:latin typeface="微软雅黑" pitchFamily="34" charset="-122"/>
                <a:ea typeface="微软雅黑" pitchFamily="34" charset="-122"/>
              </a:rPr>
              <a:t>境内</a:t>
            </a:r>
            <a:r>
              <a:rPr lang="zh-CN" altLang="zh-CN" sz="2500" b="1" dirty="0">
                <a:solidFill>
                  <a:schemeClr val="tx1"/>
                </a:solidFill>
                <a:latin typeface="微软雅黑" pitchFamily="34" charset="-122"/>
                <a:ea typeface="微软雅黑" pitchFamily="34" charset="-122"/>
              </a:rPr>
              <a:t>直接投资存量权益登记（年度）</a:t>
            </a:r>
            <a:endParaRPr lang="zh-CN" altLang="en-US" sz="2500" b="1" dirty="0">
              <a:solidFill>
                <a:schemeClr val="tx1"/>
              </a:solidFill>
              <a:latin typeface="微软雅黑" pitchFamily="34" charset="-122"/>
              <a:ea typeface="微软雅黑" pitchFamily="34" charset="-122"/>
            </a:endParaRPr>
          </a:p>
        </p:txBody>
      </p:sp>
      <p:graphicFrame>
        <p:nvGraphicFramePr>
          <p:cNvPr id="7" name="图示 6"/>
          <p:cNvGraphicFramePr/>
          <p:nvPr>
            <p:extLst>
              <p:ext uri="{D42A27DB-BD31-4B8C-83A1-F6EECF244321}">
                <p14:modId xmlns:p14="http://schemas.microsoft.com/office/powerpoint/2010/main" val="4054583157"/>
              </p:ext>
            </p:extLst>
          </p:nvPr>
        </p:nvGraphicFramePr>
        <p:xfrm>
          <a:off x="197463" y="1515649"/>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57</a:t>
            </a:fld>
            <a:endParaRPr lang="en-US" altLang="zh-TW"/>
          </a:p>
        </p:txBody>
      </p:sp>
    </p:spTree>
    <p:extLst>
      <p:ext uri="{BB962C8B-B14F-4D97-AF65-F5344CB8AC3E}">
        <p14:creationId xmlns:p14="http://schemas.microsoft.com/office/powerpoint/2010/main" val="115479641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3940443031"/>
              </p:ext>
            </p:extLst>
          </p:nvPr>
        </p:nvGraphicFramePr>
        <p:xfrm>
          <a:off x="564705" y="1251620"/>
          <a:ext cx="8784976" cy="5069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420688" y="439167"/>
            <a:ext cx="593900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3.7 </a:t>
            </a:r>
            <a:r>
              <a:rPr lang="zh-CN" altLang="zh-CN" sz="2500" b="1" dirty="0">
                <a:solidFill>
                  <a:schemeClr val="tx1"/>
                </a:solidFill>
                <a:latin typeface="微软雅黑" pitchFamily="34" charset="-122"/>
                <a:ea typeface="微软雅黑" pitchFamily="34" charset="-122"/>
              </a:rPr>
              <a:t>境内直接投资存量权益登记（年度）</a:t>
            </a:r>
            <a:endParaRPr lang="zh-CN" altLang="en-US"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58</a:t>
            </a:fld>
            <a:endParaRPr lang="en-US" altLang="zh-TW"/>
          </a:p>
        </p:txBody>
      </p:sp>
    </p:spTree>
    <p:extLst>
      <p:ext uri="{BB962C8B-B14F-4D97-AF65-F5344CB8AC3E}">
        <p14:creationId xmlns:p14="http://schemas.microsoft.com/office/powerpoint/2010/main" val="320212353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US" altLang="zh-CN" b="1" dirty="0"/>
              <a:t>1</a:t>
            </a:r>
            <a:r>
              <a:rPr lang="zh-CN" altLang="en-US" b="1" dirty="0" smtClean="0"/>
              <a:t>、外商直接投资定义及</a:t>
            </a:r>
            <a:r>
              <a:rPr lang="zh-CN" altLang="en-US" b="1" dirty="0" smtClean="0"/>
              <a:t>现行政策</a:t>
            </a:r>
            <a:endParaRPr lang="zh-CN" altLang="en-US" dirty="0"/>
          </a:p>
        </p:txBody>
      </p:sp>
      <p:sp>
        <p:nvSpPr>
          <p:cNvPr id="3" name="内容占位符 2"/>
          <p:cNvSpPr>
            <a:spLocks noGrp="1"/>
          </p:cNvSpPr>
          <p:nvPr>
            <p:ph idx="1"/>
          </p:nvPr>
        </p:nvSpPr>
        <p:spPr>
          <a:xfrm>
            <a:off x="636712" y="1251620"/>
            <a:ext cx="8623300" cy="4930775"/>
          </a:xfrm>
        </p:spPr>
        <p:txBody>
          <a:bodyPr/>
          <a:lstStyle/>
          <a:p>
            <a:r>
              <a:rPr lang="zh-CN" altLang="en-US" b="1" dirty="0" smtClean="0"/>
              <a:t>现行政策</a:t>
            </a:r>
            <a:r>
              <a:rPr lang="zh-CN" altLang="en-US" b="1" dirty="0" smtClean="0">
                <a:latin typeface="+mj-ea"/>
                <a:ea typeface="+mj-ea"/>
              </a:rPr>
              <a:t>：</a:t>
            </a:r>
            <a:endParaRPr lang="en-US" altLang="zh-CN" b="1" dirty="0" smtClean="0">
              <a:latin typeface="+mj-ea"/>
              <a:ea typeface="+mj-ea"/>
            </a:endParaRPr>
          </a:p>
          <a:p>
            <a:pPr marL="0" indent="0">
              <a:buNone/>
            </a:pPr>
            <a:r>
              <a:rPr lang="zh-CN" altLang="en-US" sz="1600" b="1" dirty="0">
                <a:latin typeface="微软雅黑" panose="020B0503020204020204" pitchFamily="34" charset="-122"/>
                <a:ea typeface="微软雅黑" panose="020B0503020204020204" pitchFamily="34" charset="-122"/>
              </a:rPr>
              <a:t>基本法规：</a:t>
            </a:r>
            <a:endParaRPr lang="en-US" altLang="zh-CN" sz="1600" b="1" dirty="0">
              <a:latin typeface="微软雅黑" panose="020B0503020204020204" pitchFamily="34" charset="-122"/>
              <a:ea typeface="微软雅黑" panose="020B0503020204020204" pitchFamily="34" charset="-122"/>
            </a:endParaRPr>
          </a:p>
          <a:p>
            <a:pPr marL="0" indent="0">
              <a:buNone/>
            </a:pPr>
            <a:r>
              <a:rPr lang="zh-CN" altLang="en-US" sz="1600" dirty="0">
                <a:latin typeface="微软雅黑" panose="020B0503020204020204" pitchFamily="34" charset="-122"/>
                <a:ea typeface="微软雅黑" panose="020B0503020204020204" pitchFamily="34" charset="-122"/>
              </a:rPr>
              <a:t>中华人民共和国外汇管理条例 国务院令</a:t>
            </a:r>
            <a:r>
              <a:rPr lang="en-US" altLang="zh-CN" sz="1600" dirty="0">
                <a:latin typeface="微软雅黑" panose="020B0503020204020204" pitchFamily="34" charset="-122"/>
                <a:ea typeface="微软雅黑" panose="020B0503020204020204" pitchFamily="34" charset="-122"/>
              </a:rPr>
              <a:t>532</a:t>
            </a:r>
            <a:r>
              <a:rPr lang="zh-CN" altLang="en-US" sz="1600" dirty="0">
                <a:latin typeface="微软雅黑" panose="020B0503020204020204" pitchFamily="34" charset="-122"/>
                <a:ea typeface="微软雅黑" panose="020B0503020204020204" pitchFamily="34" charset="-122"/>
              </a:rPr>
              <a:t>号</a:t>
            </a:r>
            <a:endParaRPr lang="en-US" altLang="zh-CN" sz="1600" dirty="0">
              <a:latin typeface="微软雅黑" panose="020B0503020204020204" pitchFamily="34" charset="-122"/>
              <a:ea typeface="微软雅黑" panose="020B0503020204020204" pitchFamily="34" charset="-122"/>
            </a:endParaRPr>
          </a:p>
          <a:p>
            <a:pPr marL="0" indent="0">
              <a:buNone/>
            </a:pPr>
            <a:r>
              <a:rPr lang="zh-CN" altLang="en-US" sz="1600" dirty="0">
                <a:latin typeface="微软雅黑" panose="020B0503020204020204" pitchFamily="34" charset="-122"/>
                <a:ea typeface="微软雅黑" panose="020B0503020204020204" pitchFamily="34" charset="-122"/>
              </a:rPr>
              <a:t>境内外汇划转管理暂行规定 </a:t>
            </a:r>
            <a:r>
              <a:rPr lang="en-US" altLang="zh-CN" sz="1600" dirty="0">
                <a:latin typeface="微软雅黑" panose="020B0503020204020204" pitchFamily="34" charset="-122"/>
                <a:ea typeface="微软雅黑" panose="020B0503020204020204" pitchFamily="34" charset="-122"/>
              </a:rPr>
              <a:t>【97】</a:t>
            </a:r>
            <a:r>
              <a:rPr lang="zh-CN" altLang="en-US" sz="1600" dirty="0">
                <a:latin typeface="微软雅黑" panose="020B0503020204020204" pitchFamily="34" charset="-122"/>
                <a:ea typeface="微软雅黑" panose="020B0503020204020204" pitchFamily="34" charset="-122"/>
              </a:rPr>
              <a:t>汇管函字第</a:t>
            </a:r>
            <a:r>
              <a:rPr lang="en-US" altLang="zh-CN" sz="1600" dirty="0">
                <a:latin typeface="微软雅黑" panose="020B0503020204020204" pitchFamily="34" charset="-122"/>
                <a:ea typeface="微软雅黑" panose="020B0503020204020204" pitchFamily="34" charset="-122"/>
              </a:rPr>
              <a:t>250</a:t>
            </a:r>
            <a:r>
              <a:rPr lang="zh-CN" altLang="en-US" sz="1600" dirty="0" smtClean="0">
                <a:latin typeface="微软雅黑" panose="020B0503020204020204" pitchFamily="34" charset="-122"/>
                <a:ea typeface="微软雅黑" panose="020B0503020204020204" pitchFamily="34" charset="-122"/>
              </a:rPr>
              <a:t>号</a:t>
            </a:r>
            <a:endParaRPr lang="en-US" altLang="zh-CN" sz="1600" dirty="0" smtClean="0">
              <a:latin typeface="微软雅黑" panose="020B0503020204020204" pitchFamily="34" charset="-122"/>
              <a:ea typeface="微软雅黑" panose="020B0503020204020204" pitchFamily="34" charset="-122"/>
            </a:endParaRPr>
          </a:p>
          <a:p>
            <a:pPr marL="0" indent="0">
              <a:buNone/>
            </a:pPr>
            <a:r>
              <a:rPr lang="zh-CN" altLang="en-US" sz="1600" dirty="0">
                <a:latin typeface="微软雅黑" panose="020B0503020204020204" pitchFamily="34" charset="-122"/>
                <a:ea typeface="微软雅黑" panose="020B0503020204020204" pitchFamily="34" charset="-122"/>
              </a:rPr>
              <a:t>境内外汇账户管理规定 银发</a:t>
            </a:r>
            <a:r>
              <a:rPr lang="en-US" altLang="zh-CN" sz="1600" dirty="0">
                <a:latin typeface="微软雅黑" panose="020B0503020204020204" pitchFamily="34" charset="-122"/>
                <a:ea typeface="微软雅黑" panose="020B0503020204020204" pitchFamily="34" charset="-122"/>
              </a:rPr>
              <a:t>【1997】416</a:t>
            </a:r>
            <a:r>
              <a:rPr lang="zh-CN" altLang="en-US" sz="1600" dirty="0">
                <a:latin typeface="微软雅黑" panose="020B0503020204020204" pitchFamily="34" charset="-122"/>
                <a:ea typeface="微软雅黑" panose="020B0503020204020204" pitchFamily="34" charset="-122"/>
              </a:rPr>
              <a:t>号</a:t>
            </a:r>
            <a:endParaRPr lang="en-US" altLang="zh-CN" sz="1600" dirty="0">
              <a:latin typeface="微软雅黑" panose="020B0503020204020204" pitchFamily="34" charset="-122"/>
              <a:ea typeface="微软雅黑" panose="020B0503020204020204" pitchFamily="34" charset="-122"/>
            </a:endParaRPr>
          </a:p>
          <a:p>
            <a:pPr marL="0" indent="0">
              <a:buNone/>
            </a:pPr>
            <a:r>
              <a:rPr lang="zh-CN" altLang="en-US" sz="1600" dirty="0">
                <a:latin typeface="微软雅黑" panose="020B0503020204020204" pitchFamily="34" charset="-122"/>
                <a:ea typeface="微软雅黑" panose="020B0503020204020204" pitchFamily="34" charset="-122"/>
              </a:rPr>
              <a:t>境外外汇账户管理规定 </a:t>
            </a:r>
            <a:r>
              <a:rPr lang="en-US" altLang="zh-CN" sz="1600" dirty="0">
                <a:latin typeface="微软雅黑" panose="020B0503020204020204" pitchFamily="34" charset="-122"/>
                <a:ea typeface="微软雅黑" panose="020B0503020204020204" pitchFamily="34" charset="-122"/>
              </a:rPr>
              <a:t>【97】</a:t>
            </a:r>
            <a:r>
              <a:rPr lang="zh-CN" altLang="en-US" sz="1600" dirty="0">
                <a:latin typeface="微软雅黑" panose="020B0503020204020204" pitchFamily="34" charset="-122"/>
                <a:ea typeface="微软雅黑" panose="020B0503020204020204" pitchFamily="34" charset="-122"/>
              </a:rPr>
              <a:t>汇政发字第</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号</a:t>
            </a:r>
            <a:endParaRPr lang="en-US" altLang="zh-CN" sz="1600" dirty="0">
              <a:latin typeface="微软雅黑" panose="020B0503020204020204" pitchFamily="34" charset="-122"/>
              <a:ea typeface="微软雅黑" panose="020B0503020204020204" pitchFamily="34" charset="-122"/>
            </a:endParaRPr>
          </a:p>
          <a:p>
            <a:pPr marL="0" indent="0">
              <a:buNone/>
            </a:pPr>
            <a:r>
              <a:rPr lang="zh-CN" altLang="en-US" sz="1600" dirty="0" smtClean="0">
                <a:latin typeface="微软雅黑" panose="020B0503020204020204" pitchFamily="34" charset="-122"/>
                <a:ea typeface="微软雅黑" panose="020B0503020204020204" pitchFamily="34" charset="-122"/>
              </a:rPr>
              <a:t>国家外汇管理局</a:t>
            </a:r>
            <a:r>
              <a:rPr lang="zh-CN" altLang="en-US" sz="1600" dirty="0">
                <a:latin typeface="微软雅黑" panose="020B0503020204020204" pitchFamily="34" charset="-122"/>
                <a:ea typeface="微软雅黑" panose="020B0503020204020204" pitchFamily="34" charset="-122"/>
              </a:rPr>
              <a:t>关于印发</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跨国公司外汇资金集中运营管理规定</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的通知 汇发</a:t>
            </a:r>
            <a:r>
              <a:rPr lang="en-US" altLang="zh-CN" sz="1600" dirty="0">
                <a:latin typeface="微软雅黑" panose="020B0503020204020204" pitchFamily="34" charset="-122"/>
                <a:ea typeface="微软雅黑" panose="020B0503020204020204" pitchFamily="34" charset="-122"/>
              </a:rPr>
              <a:t>【2016】36</a:t>
            </a:r>
            <a:r>
              <a:rPr lang="zh-CN" altLang="en-US" sz="1600" dirty="0">
                <a:latin typeface="微软雅黑" panose="020B0503020204020204" pitchFamily="34" charset="-122"/>
                <a:ea typeface="微软雅黑" panose="020B0503020204020204" pitchFamily="34" charset="-122"/>
              </a:rPr>
              <a:t>号</a:t>
            </a:r>
            <a:endParaRPr lang="en-US" altLang="zh-CN" sz="1600" dirty="0">
              <a:latin typeface="微软雅黑" panose="020B0503020204020204" pitchFamily="34" charset="-122"/>
              <a:ea typeface="微软雅黑" panose="020B0503020204020204" pitchFamily="34" charset="-122"/>
            </a:endParaRPr>
          </a:p>
          <a:p>
            <a:pPr marL="0" indent="0">
              <a:buNone/>
            </a:pPr>
            <a:r>
              <a:rPr lang="zh-CN" altLang="en-US" sz="1600" dirty="0">
                <a:latin typeface="微软雅黑" panose="020B0503020204020204" pitchFamily="34" charset="-122"/>
                <a:ea typeface="微软雅黑" panose="020B0503020204020204" pitchFamily="34" charset="-122"/>
              </a:rPr>
              <a:t>国家外汇管理局关于进一步促进贸易投资便利化完善真实性审核的通知 汇发</a:t>
            </a:r>
            <a:r>
              <a:rPr lang="en-US" altLang="zh-CN" sz="1600" dirty="0">
                <a:latin typeface="微软雅黑" panose="020B0503020204020204" pitchFamily="34" charset="-122"/>
                <a:ea typeface="微软雅黑" panose="020B0503020204020204" pitchFamily="34" charset="-122"/>
              </a:rPr>
              <a:t>【2016】7</a:t>
            </a:r>
            <a:r>
              <a:rPr lang="zh-CN" altLang="en-US" sz="1600" dirty="0">
                <a:latin typeface="微软雅黑" panose="020B0503020204020204" pitchFamily="34" charset="-122"/>
                <a:ea typeface="微软雅黑" panose="020B0503020204020204" pitchFamily="34" charset="-122"/>
              </a:rPr>
              <a:t>号</a:t>
            </a:r>
            <a:endParaRPr lang="en-US" altLang="zh-CN" sz="1600" dirty="0">
              <a:latin typeface="微软雅黑" panose="020B0503020204020204" pitchFamily="34" charset="-122"/>
              <a:ea typeface="微软雅黑" panose="020B0503020204020204" pitchFamily="34" charset="-122"/>
            </a:endParaRPr>
          </a:p>
          <a:p>
            <a:pPr marL="0" indent="0">
              <a:buNone/>
            </a:pPr>
            <a:r>
              <a:rPr lang="zh-CN" altLang="en-US" sz="1600" dirty="0">
                <a:latin typeface="微软雅黑" panose="020B0503020204020204" pitchFamily="34" charset="-122"/>
                <a:ea typeface="微软雅黑" panose="020B0503020204020204" pitchFamily="34" charset="-122"/>
              </a:rPr>
              <a:t>国家外汇管理局关于进一步推进外汇管理改革完善真实合规性审核的通知 汇发</a:t>
            </a:r>
            <a:r>
              <a:rPr lang="en-US" altLang="zh-CN" sz="1600" dirty="0">
                <a:latin typeface="微软雅黑" panose="020B0503020204020204" pitchFamily="34" charset="-122"/>
                <a:ea typeface="微软雅黑" panose="020B0503020204020204" pitchFamily="34" charset="-122"/>
              </a:rPr>
              <a:t>【2017】3</a:t>
            </a:r>
            <a:r>
              <a:rPr lang="zh-CN" altLang="en-US" sz="1600" dirty="0">
                <a:latin typeface="微软雅黑" panose="020B0503020204020204" pitchFamily="34" charset="-122"/>
                <a:ea typeface="微软雅黑" panose="020B0503020204020204" pitchFamily="34" charset="-122"/>
              </a:rPr>
              <a:t>号</a:t>
            </a:r>
            <a:endParaRPr lang="en-US" altLang="zh-CN" sz="1600" dirty="0">
              <a:latin typeface="微软雅黑" panose="020B0503020204020204" pitchFamily="34" charset="-122"/>
              <a:ea typeface="微软雅黑" panose="020B0503020204020204" pitchFamily="34" charset="-122"/>
            </a:endParaRPr>
          </a:p>
          <a:p>
            <a:pPr marL="0" indent="0">
              <a:buNone/>
            </a:pPr>
            <a:endParaRPr lang="en-US" altLang="zh-CN" b="1" dirty="0">
              <a:latin typeface="微软雅黑" panose="020B0503020204020204" pitchFamily="34" charset="-122"/>
              <a:ea typeface="微软雅黑" panose="020B0503020204020204" pitchFamily="34" charset="-122"/>
            </a:endParaRPr>
          </a:p>
          <a:p>
            <a:pPr marL="0" indent="0">
              <a:buNone/>
            </a:pPr>
            <a:endParaRPr lang="en-US" altLang="zh-CN" b="1" dirty="0">
              <a:latin typeface="微软雅黑" panose="020B0503020204020204" pitchFamily="34" charset="-122"/>
              <a:ea typeface="微软雅黑" panose="020B0503020204020204" pitchFamily="34" charset="-122"/>
            </a:endParaRPr>
          </a:p>
          <a:p>
            <a:endParaRPr lang="zh-CN" altLang="en-US" dirty="0"/>
          </a:p>
        </p:txBody>
      </p:sp>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5</a:t>
            </a:fld>
            <a:endParaRPr lang="en-US" altLang="zh-TW"/>
          </a:p>
        </p:txBody>
      </p:sp>
    </p:spTree>
    <p:extLst>
      <p:ext uri="{BB962C8B-B14F-4D97-AF65-F5344CB8AC3E}">
        <p14:creationId xmlns:p14="http://schemas.microsoft.com/office/powerpoint/2010/main" val="2410288687"/>
      </p:ext>
    </p:extLst>
  </p:cSld>
  <p:clrMapOvr>
    <a:masterClrMapping/>
  </p:clrMapOvr>
  <p:transition advClick="0"/>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7" name="TextBox 6"/>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8" name="矩形 7"/>
          <p:cNvSpPr/>
          <p:nvPr/>
        </p:nvSpPr>
        <p:spPr>
          <a:xfrm>
            <a:off x="420688" y="439167"/>
            <a:ext cx="593900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3.7 </a:t>
            </a:r>
            <a:r>
              <a:rPr lang="zh-CN" altLang="zh-CN" sz="2500" b="1" dirty="0">
                <a:solidFill>
                  <a:schemeClr val="tx1"/>
                </a:solidFill>
                <a:latin typeface="微软雅黑" pitchFamily="34" charset="-122"/>
                <a:ea typeface="微软雅黑" pitchFamily="34" charset="-122"/>
              </a:rPr>
              <a:t>境内直接投资存量权益登记（年度）</a:t>
            </a:r>
            <a:endParaRPr lang="zh-CN" altLang="en-US" sz="2500" b="1" dirty="0">
              <a:solidFill>
                <a:schemeClr val="tx1"/>
              </a:solidFill>
              <a:latin typeface="微软雅黑" pitchFamily="34" charset="-122"/>
              <a:ea typeface="微软雅黑" pitchFamily="34" charset="-122"/>
            </a:endParaRPr>
          </a:p>
        </p:txBody>
      </p:sp>
      <p:sp>
        <p:nvSpPr>
          <p:cNvPr id="2" name="矩形 1"/>
          <p:cNvSpPr/>
          <p:nvPr/>
        </p:nvSpPr>
        <p:spPr>
          <a:xfrm>
            <a:off x="1860848" y="2475756"/>
            <a:ext cx="7344816" cy="1323439"/>
          </a:xfrm>
          <a:prstGeom prst="rect">
            <a:avLst/>
          </a:prstGeom>
        </p:spPr>
        <p:txBody>
          <a:bodyPr wrap="square">
            <a:spAutoFit/>
          </a:bodyPr>
          <a:lstStyle/>
          <a:p>
            <a:r>
              <a:rPr lang="en-US" altLang="zh-CN" sz="2000" dirty="0">
                <a:solidFill>
                  <a:schemeClr val="tx1"/>
                </a:solidFill>
              </a:rPr>
              <a:t>1.</a:t>
            </a:r>
            <a:r>
              <a:rPr lang="zh-CN" altLang="zh-CN" sz="2000" dirty="0">
                <a:solidFill>
                  <a:schemeClr val="tx1"/>
                </a:solidFill>
              </a:rPr>
              <a:t>企业提供的报表数据与实际存在明显不符</a:t>
            </a:r>
            <a:r>
              <a:rPr lang="zh-CN" altLang="zh-CN" sz="2000" dirty="0" smtClean="0">
                <a:solidFill>
                  <a:schemeClr val="tx1"/>
                </a:solidFill>
              </a:rPr>
              <a:t>。</a:t>
            </a:r>
            <a:endParaRPr lang="en-US" altLang="zh-CN" sz="2000" dirty="0" smtClean="0">
              <a:solidFill>
                <a:schemeClr val="tx1"/>
              </a:solidFill>
            </a:endParaRPr>
          </a:p>
          <a:p>
            <a:endParaRPr lang="zh-CN" altLang="zh-CN" sz="2000" dirty="0">
              <a:solidFill>
                <a:schemeClr val="tx1"/>
              </a:solidFill>
            </a:endParaRPr>
          </a:p>
          <a:p>
            <a:r>
              <a:rPr lang="en-US" altLang="zh-CN" sz="2000" dirty="0">
                <a:solidFill>
                  <a:schemeClr val="tx1"/>
                </a:solidFill>
              </a:rPr>
              <a:t>2.</a:t>
            </a:r>
            <a:r>
              <a:rPr lang="zh-CN" altLang="zh-CN" sz="2000" dirty="0">
                <a:solidFill>
                  <a:schemeClr val="tx1"/>
                </a:solidFill>
              </a:rPr>
              <a:t>银行填报数据存在错误。</a:t>
            </a:r>
          </a:p>
          <a:p>
            <a:r>
              <a:rPr lang="en-US" altLang="zh-CN" sz="2000" b="1" dirty="0">
                <a:solidFill>
                  <a:schemeClr val="tx1"/>
                </a:solidFill>
              </a:rPr>
              <a:t> </a:t>
            </a:r>
            <a:endParaRPr lang="zh-CN" altLang="zh-CN" sz="2000" dirty="0">
              <a:solidFill>
                <a:schemeClr val="tx1"/>
              </a:solidFill>
            </a:endParaRP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59</a:t>
            </a:fld>
            <a:endParaRPr lang="en-US" altLang="zh-TW"/>
          </a:p>
        </p:txBody>
      </p:sp>
    </p:spTree>
    <p:extLst>
      <p:ext uri="{BB962C8B-B14F-4D97-AF65-F5344CB8AC3E}">
        <p14:creationId xmlns:p14="http://schemas.microsoft.com/office/powerpoint/2010/main" val="77722036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图示 6"/>
          <p:cNvGraphicFramePr/>
          <p:nvPr>
            <p:extLst>
              <p:ext uri="{D42A27DB-BD31-4B8C-83A1-F6EECF244321}">
                <p14:modId xmlns:p14="http://schemas.microsoft.com/office/powerpoint/2010/main" val="2802941778"/>
              </p:ext>
            </p:extLst>
          </p:nvPr>
        </p:nvGraphicFramePr>
        <p:xfrm>
          <a:off x="197463" y="1515649"/>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矩形 7"/>
          <p:cNvSpPr/>
          <p:nvPr/>
        </p:nvSpPr>
        <p:spPr>
          <a:xfrm>
            <a:off x="420688" y="439167"/>
            <a:ext cx="6259609"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3.8 </a:t>
            </a:r>
            <a:r>
              <a:rPr lang="zh-CN" altLang="zh-CN" sz="2500" b="1" dirty="0" smtClean="0">
                <a:solidFill>
                  <a:schemeClr val="tx1"/>
                </a:solidFill>
                <a:latin typeface="微软雅黑" pitchFamily="34" charset="-122"/>
                <a:ea typeface="微软雅黑" pitchFamily="34" charset="-122"/>
              </a:rPr>
              <a:t>外国</a:t>
            </a:r>
            <a:r>
              <a:rPr lang="zh-CN" altLang="zh-CN" sz="2500" b="1" dirty="0">
                <a:solidFill>
                  <a:schemeClr val="tx1"/>
                </a:solidFill>
                <a:latin typeface="微软雅黑" pitchFamily="34" charset="-122"/>
                <a:ea typeface="微软雅黑" pitchFamily="34" charset="-122"/>
              </a:rPr>
              <a:t>投资者并购境内</a:t>
            </a:r>
            <a:r>
              <a:rPr lang="zh-CN" altLang="zh-CN" sz="2500" b="1" dirty="0" smtClean="0">
                <a:solidFill>
                  <a:schemeClr val="tx1"/>
                </a:solidFill>
                <a:latin typeface="微软雅黑" pitchFamily="34" charset="-122"/>
                <a:ea typeface="微软雅黑" pitchFamily="34" charset="-122"/>
              </a:rPr>
              <a:t>企业</a:t>
            </a:r>
            <a:r>
              <a:rPr lang="zh-CN" altLang="en-US" sz="2500" b="1" dirty="0" smtClean="0">
                <a:solidFill>
                  <a:schemeClr val="tx1"/>
                </a:solidFill>
                <a:latin typeface="微软雅黑" pitchFamily="34" charset="-122"/>
                <a:ea typeface="微软雅黑" pitchFamily="34" charset="-122"/>
              </a:rPr>
              <a:t>外汇登记业务</a:t>
            </a:r>
            <a:endParaRPr lang="zh-CN" altLang="en-US"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60</a:t>
            </a:fld>
            <a:endParaRPr lang="en-US" altLang="zh-TW"/>
          </a:p>
        </p:txBody>
      </p:sp>
    </p:spTree>
    <p:extLst>
      <p:ext uri="{BB962C8B-B14F-4D97-AF65-F5344CB8AC3E}">
        <p14:creationId xmlns:p14="http://schemas.microsoft.com/office/powerpoint/2010/main" val="241410565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extLst>
              <p:ext uri="{D42A27DB-BD31-4B8C-83A1-F6EECF244321}">
                <p14:modId xmlns:p14="http://schemas.microsoft.com/office/powerpoint/2010/main" val="796486704"/>
              </p:ext>
            </p:extLst>
          </p:nvPr>
        </p:nvGraphicFramePr>
        <p:xfrm>
          <a:off x="197463" y="1251620"/>
          <a:ext cx="9425847" cy="54759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420688" y="439167"/>
            <a:ext cx="6259609"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3.8 </a:t>
            </a:r>
            <a:r>
              <a:rPr lang="zh-CN" altLang="zh-CN" sz="2500" b="1" dirty="0">
                <a:solidFill>
                  <a:schemeClr val="tx1"/>
                </a:solidFill>
                <a:latin typeface="微软雅黑" pitchFamily="34" charset="-122"/>
                <a:ea typeface="微软雅黑" pitchFamily="34" charset="-122"/>
              </a:rPr>
              <a:t>外国投资者并购境内企业</a:t>
            </a:r>
            <a:r>
              <a:rPr lang="zh-CN" altLang="en-US" sz="2500" b="1" dirty="0">
                <a:solidFill>
                  <a:schemeClr val="tx1"/>
                </a:solidFill>
                <a:latin typeface="微软雅黑" pitchFamily="34" charset="-122"/>
                <a:ea typeface="微软雅黑" pitchFamily="34" charset="-122"/>
              </a:rPr>
              <a:t>外汇登记业务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61</a:t>
            </a:fld>
            <a:endParaRPr lang="en-US" altLang="zh-TW"/>
          </a:p>
        </p:txBody>
      </p:sp>
    </p:spTree>
    <p:extLst>
      <p:ext uri="{BB962C8B-B14F-4D97-AF65-F5344CB8AC3E}">
        <p14:creationId xmlns:p14="http://schemas.microsoft.com/office/powerpoint/2010/main" val="161385457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557656148"/>
              </p:ext>
            </p:extLst>
          </p:nvPr>
        </p:nvGraphicFramePr>
        <p:xfrm>
          <a:off x="197463" y="1573256"/>
          <a:ext cx="9425847" cy="4646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6259609"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3.8 </a:t>
            </a:r>
            <a:r>
              <a:rPr lang="zh-CN" altLang="zh-CN" sz="2500" b="1" dirty="0">
                <a:solidFill>
                  <a:schemeClr val="tx1"/>
                </a:solidFill>
                <a:latin typeface="微软雅黑" pitchFamily="34" charset="-122"/>
                <a:ea typeface="微软雅黑" pitchFamily="34" charset="-122"/>
              </a:rPr>
              <a:t>外国投资者并购境内企业</a:t>
            </a:r>
            <a:r>
              <a:rPr lang="zh-CN" altLang="en-US" sz="2500" b="1" dirty="0">
                <a:solidFill>
                  <a:schemeClr val="tx1"/>
                </a:solidFill>
                <a:latin typeface="微软雅黑" pitchFamily="34" charset="-122"/>
                <a:ea typeface="微软雅黑" pitchFamily="34" charset="-122"/>
              </a:rPr>
              <a:t>外汇登记业务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62</a:t>
            </a:fld>
            <a:endParaRPr lang="en-US" altLang="zh-TW"/>
          </a:p>
        </p:txBody>
      </p:sp>
    </p:spTree>
    <p:extLst>
      <p:ext uri="{BB962C8B-B14F-4D97-AF65-F5344CB8AC3E}">
        <p14:creationId xmlns:p14="http://schemas.microsoft.com/office/powerpoint/2010/main" val="5964669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17049395"/>
              </p:ext>
            </p:extLst>
          </p:nvPr>
        </p:nvGraphicFramePr>
        <p:xfrm>
          <a:off x="197463" y="1573256"/>
          <a:ext cx="9425847" cy="4646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6259609"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3.8 </a:t>
            </a:r>
            <a:r>
              <a:rPr lang="zh-CN" altLang="zh-CN" sz="2500" b="1" dirty="0">
                <a:solidFill>
                  <a:schemeClr val="tx1"/>
                </a:solidFill>
                <a:latin typeface="微软雅黑" pitchFamily="34" charset="-122"/>
                <a:ea typeface="微软雅黑" pitchFamily="34" charset="-122"/>
              </a:rPr>
              <a:t>外国投资者并购境内企业</a:t>
            </a:r>
            <a:r>
              <a:rPr lang="zh-CN" altLang="en-US" sz="2500" b="1" dirty="0">
                <a:solidFill>
                  <a:schemeClr val="tx1"/>
                </a:solidFill>
                <a:latin typeface="微软雅黑" pitchFamily="34" charset="-122"/>
                <a:ea typeface="微软雅黑" pitchFamily="34" charset="-122"/>
              </a:rPr>
              <a:t>外汇登记业务</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63</a:t>
            </a:fld>
            <a:endParaRPr lang="en-US" altLang="zh-TW"/>
          </a:p>
        </p:txBody>
      </p:sp>
    </p:spTree>
    <p:extLst>
      <p:ext uri="{BB962C8B-B14F-4D97-AF65-F5344CB8AC3E}">
        <p14:creationId xmlns:p14="http://schemas.microsoft.com/office/powerpoint/2010/main" val="4277995387"/>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7" name="TextBox 6"/>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2" name="矩形 1"/>
          <p:cNvSpPr/>
          <p:nvPr/>
        </p:nvSpPr>
        <p:spPr>
          <a:xfrm>
            <a:off x="1860848" y="2907804"/>
            <a:ext cx="6552728" cy="3046988"/>
          </a:xfrm>
          <a:prstGeom prst="rect">
            <a:avLst/>
          </a:prstGeom>
        </p:spPr>
        <p:txBody>
          <a:bodyPr wrap="square">
            <a:spAutoFit/>
          </a:bodyPr>
          <a:lstStyle/>
          <a:p>
            <a:r>
              <a:rPr lang="en-US" altLang="zh-CN" sz="2400" dirty="0">
                <a:solidFill>
                  <a:schemeClr val="tx1"/>
                </a:solidFill>
              </a:rPr>
              <a:t>1.</a:t>
            </a:r>
            <a:r>
              <a:rPr lang="zh-CN" altLang="zh-CN" sz="2400" dirty="0">
                <a:solidFill>
                  <a:schemeClr val="tx1"/>
                </a:solidFill>
              </a:rPr>
              <a:t>外国投资者身份不真实，或者为境内机构或个人所实际控制而未做明确说明</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2.</a:t>
            </a:r>
            <a:r>
              <a:rPr lang="zh-CN" altLang="zh-CN" sz="2400" dirty="0">
                <a:solidFill>
                  <a:schemeClr val="tx1"/>
                </a:solidFill>
              </a:rPr>
              <a:t>登记内容存在错误</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3.</a:t>
            </a:r>
            <a:r>
              <a:rPr lang="zh-CN" altLang="zh-CN" sz="2400" dirty="0">
                <a:solidFill>
                  <a:schemeClr val="tx1"/>
                </a:solidFill>
              </a:rPr>
              <a:t>股权转让对价不合理</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4.</a:t>
            </a:r>
            <a:r>
              <a:rPr lang="zh-CN" altLang="zh-CN" sz="2400" dirty="0">
                <a:solidFill>
                  <a:schemeClr val="tx1"/>
                </a:solidFill>
              </a:rPr>
              <a:t>增资并购存在不合理的溢价或折价增资。</a:t>
            </a:r>
          </a:p>
        </p:txBody>
      </p:sp>
      <p:sp>
        <p:nvSpPr>
          <p:cNvPr id="8" name="矩形 7"/>
          <p:cNvSpPr/>
          <p:nvPr/>
        </p:nvSpPr>
        <p:spPr>
          <a:xfrm>
            <a:off x="420688" y="439167"/>
            <a:ext cx="6259609"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3.8 </a:t>
            </a:r>
            <a:r>
              <a:rPr lang="zh-CN" altLang="zh-CN" sz="2500" b="1" dirty="0">
                <a:solidFill>
                  <a:schemeClr val="tx1"/>
                </a:solidFill>
                <a:latin typeface="微软雅黑" pitchFamily="34" charset="-122"/>
                <a:ea typeface="微软雅黑" pitchFamily="34" charset="-122"/>
              </a:rPr>
              <a:t>外国投资者并购境内企业</a:t>
            </a:r>
            <a:r>
              <a:rPr lang="zh-CN" altLang="en-US" sz="2500" b="1" dirty="0">
                <a:solidFill>
                  <a:schemeClr val="tx1"/>
                </a:solidFill>
                <a:latin typeface="微软雅黑" pitchFamily="34" charset="-122"/>
                <a:ea typeface="微软雅黑" pitchFamily="34" charset="-122"/>
              </a:rPr>
              <a:t>外汇登记业务</a:t>
            </a: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64</a:t>
            </a:fld>
            <a:endParaRPr lang="en-US" altLang="zh-TW"/>
          </a:p>
        </p:txBody>
      </p:sp>
    </p:spTree>
    <p:extLst>
      <p:ext uri="{BB962C8B-B14F-4D97-AF65-F5344CB8AC3E}">
        <p14:creationId xmlns:p14="http://schemas.microsoft.com/office/powerpoint/2010/main" val="66372360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3374204"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3.9 </a:t>
            </a:r>
            <a:r>
              <a:rPr lang="zh-CN" altLang="zh-CN" sz="2500" b="1" dirty="0" smtClean="0">
                <a:solidFill>
                  <a:schemeClr val="tx1"/>
                </a:solidFill>
                <a:latin typeface="微软雅黑" pitchFamily="34" charset="-122"/>
                <a:ea typeface="微软雅黑" pitchFamily="34" charset="-122"/>
              </a:rPr>
              <a:t>境内</a:t>
            </a:r>
            <a:r>
              <a:rPr lang="zh-CN" altLang="zh-CN" sz="2500" b="1" dirty="0">
                <a:solidFill>
                  <a:schemeClr val="tx1"/>
                </a:solidFill>
                <a:latin typeface="微软雅黑" pitchFamily="34" charset="-122"/>
                <a:ea typeface="微软雅黑" pitchFamily="34" charset="-122"/>
              </a:rPr>
              <a:t>资产变现账户</a:t>
            </a:r>
            <a:endParaRPr lang="zh-CN" altLang="en-US" sz="2500" b="1" dirty="0">
              <a:solidFill>
                <a:schemeClr val="tx1"/>
              </a:solidFill>
              <a:latin typeface="微软雅黑" pitchFamily="34" charset="-122"/>
              <a:ea typeface="微软雅黑" pitchFamily="34" charset="-122"/>
            </a:endParaRPr>
          </a:p>
        </p:txBody>
      </p:sp>
      <p:graphicFrame>
        <p:nvGraphicFramePr>
          <p:cNvPr id="7" name="图示 6"/>
          <p:cNvGraphicFramePr/>
          <p:nvPr>
            <p:extLst>
              <p:ext uri="{D42A27DB-BD31-4B8C-83A1-F6EECF244321}">
                <p14:modId xmlns:p14="http://schemas.microsoft.com/office/powerpoint/2010/main" val="1370051253"/>
              </p:ext>
            </p:extLst>
          </p:nvPr>
        </p:nvGraphicFramePr>
        <p:xfrm>
          <a:off x="197463" y="1515649"/>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65</a:t>
            </a:fld>
            <a:endParaRPr lang="en-US" altLang="zh-TW"/>
          </a:p>
        </p:txBody>
      </p:sp>
    </p:spTree>
    <p:extLst>
      <p:ext uri="{BB962C8B-B14F-4D97-AF65-F5344CB8AC3E}">
        <p14:creationId xmlns:p14="http://schemas.microsoft.com/office/powerpoint/2010/main" val="241410565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2041154781"/>
              </p:ext>
            </p:extLst>
          </p:nvPr>
        </p:nvGraphicFramePr>
        <p:xfrm>
          <a:off x="197463" y="1539652"/>
          <a:ext cx="9425847" cy="54759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593900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3.9 </a:t>
            </a:r>
            <a:r>
              <a:rPr lang="zh-CN" altLang="zh-CN" sz="2500" b="1" dirty="0">
                <a:solidFill>
                  <a:schemeClr val="tx1"/>
                </a:solidFill>
                <a:latin typeface="微软雅黑" pitchFamily="34" charset="-122"/>
                <a:ea typeface="微软雅黑" pitchFamily="34" charset="-122"/>
              </a:rPr>
              <a:t>境内资产变现</a:t>
            </a:r>
            <a:r>
              <a:rPr lang="zh-CN" altLang="zh-CN" sz="2500" b="1" dirty="0" smtClean="0">
                <a:solidFill>
                  <a:schemeClr val="tx1"/>
                </a:solidFill>
                <a:latin typeface="微软雅黑" pitchFamily="34" charset="-122"/>
                <a:ea typeface="微软雅黑" pitchFamily="34" charset="-122"/>
              </a:rPr>
              <a:t>账户</a:t>
            </a:r>
            <a:r>
              <a:rPr lang="zh-CN" altLang="en-US" sz="2500" b="1" dirty="0" smtClean="0">
                <a:solidFill>
                  <a:schemeClr val="tx1"/>
                </a:solidFill>
                <a:latin typeface="微软雅黑" pitchFamily="34" charset="-122"/>
                <a:ea typeface="微软雅黑" pitchFamily="34" charset="-122"/>
              </a:rPr>
              <a:t>开立、入账、使用</a:t>
            </a:r>
            <a:endParaRPr lang="zh-CN" altLang="en-US"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66</a:t>
            </a:fld>
            <a:endParaRPr lang="en-US" altLang="zh-TW"/>
          </a:p>
        </p:txBody>
      </p:sp>
    </p:spTree>
    <p:extLst>
      <p:ext uri="{BB962C8B-B14F-4D97-AF65-F5344CB8AC3E}">
        <p14:creationId xmlns:p14="http://schemas.microsoft.com/office/powerpoint/2010/main" val="108252399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3236910451"/>
              </p:ext>
            </p:extLst>
          </p:nvPr>
        </p:nvGraphicFramePr>
        <p:xfrm>
          <a:off x="197463" y="1539652"/>
          <a:ext cx="9425847" cy="54759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593900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3.9 </a:t>
            </a:r>
            <a:r>
              <a:rPr lang="zh-CN" altLang="zh-CN" sz="2500" b="1" dirty="0">
                <a:solidFill>
                  <a:schemeClr val="tx1"/>
                </a:solidFill>
                <a:latin typeface="微软雅黑" pitchFamily="34" charset="-122"/>
                <a:ea typeface="微软雅黑" pitchFamily="34" charset="-122"/>
              </a:rPr>
              <a:t>境内资产变现</a:t>
            </a:r>
            <a:r>
              <a:rPr lang="zh-CN" altLang="zh-CN" sz="2500" b="1" dirty="0" smtClean="0">
                <a:solidFill>
                  <a:schemeClr val="tx1"/>
                </a:solidFill>
                <a:latin typeface="微软雅黑" pitchFamily="34" charset="-122"/>
                <a:ea typeface="微软雅黑" pitchFamily="34" charset="-122"/>
              </a:rPr>
              <a:t>账户</a:t>
            </a:r>
            <a:r>
              <a:rPr lang="zh-CN" altLang="en-US" sz="2500" b="1" dirty="0" smtClean="0">
                <a:solidFill>
                  <a:schemeClr val="tx1"/>
                </a:solidFill>
                <a:latin typeface="微软雅黑" pitchFamily="34" charset="-122"/>
                <a:ea typeface="微软雅黑" pitchFamily="34" charset="-122"/>
              </a:rPr>
              <a:t>开立、入账、使用</a:t>
            </a:r>
            <a:endParaRPr lang="zh-CN" altLang="en-US"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67</a:t>
            </a:fld>
            <a:endParaRPr lang="en-US" altLang="zh-TW"/>
          </a:p>
        </p:txBody>
      </p:sp>
    </p:spTree>
    <p:extLst>
      <p:ext uri="{BB962C8B-B14F-4D97-AF65-F5344CB8AC3E}">
        <p14:creationId xmlns:p14="http://schemas.microsoft.com/office/powerpoint/2010/main" val="330972517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extLst>
              <p:ext uri="{D42A27DB-BD31-4B8C-83A1-F6EECF244321}">
                <p14:modId xmlns:p14="http://schemas.microsoft.com/office/powerpoint/2010/main" val="3427171399"/>
              </p:ext>
            </p:extLst>
          </p:nvPr>
        </p:nvGraphicFramePr>
        <p:xfrm>
          <a:off x="132656" y="1395636"/>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420688" y="439167"/>
            <a:ext cx="593900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3.9 </a:t>
            </a:r>
            <a:r>
              <a:rPr lang="zh-CN" altLang="zh-CN" sz="2500" b="1" dirty="0">
                <a:solidFill>
                  <a:schemeClr val="tx1"/>
                </a:solidFill>
                <a:latin typeface="微软雅黑" pitchFamily="34" charset="-122"/>
                <a:ea typeface="微软雅黑" pitchFamily="34" charset="-122"/>
              </a:rPr>
              <a:t>境内资产变现账户</a:t>
            </a:r>
            <a:r>
              <a:rPr lang="zh-CN" altLang="en-US" sz="2500" b="1" dirty="0">
                <a:solidFill>
                  <a:schemeClr val="tx1"/>
                </a:solidFill>
                <a:latin typeface="微软雅黑" pitchFamily="34" charset="-122"/>
                <a:ea typeface="微软雅黑" pitchFamily="34" charset="-122"/>
              </a:rPr>
              <a:t>开立、入账、使用</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68</a:t>
            </a:fld>
            <a:endParaRPr lang="en-US" altLang="zh-TW"/>
          </a:p>
        </p:txBody>
      </p:sp>
    </p:spTree>
    <p:extLst>
      <p:ext uri="{BB962C8B-B14F-4D97-AF65-F5344CB8AC3E}">
        <p14:creationId xmlns:p14="http://schemas.microsoft.com/office/powerpoint/2010/main" val="276079519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US" altLang="zh-CN" b="1" dirty="0"/>
              <a:t>1</a:t>
            </a:r>
            <a:r>
              <a:rPr lang="zh-CN" altLang="en-US" b="1" dirty="0" smtClean="0"/>
              <a:t>、外商直接投资定义及</a:t>
            </a:r>
            <a:r>
              <a:rPr lang="zh-CN" altLang="en-US" b="1" dirty="0" smtClean="0"/>
              <a:t>现行政策</a:t>
            </a:r>
            <a:endParaRPr lang="zh-CN" altLang="en-US" dirty="0"/>
          </a:p>
        </p:txBody>
      </p:sp>
      <p:sp>
        <p:nvSpPr>
          <p:cNvPr id="3" name="内容占位符 2"/>
          <p:cNvSpPr>
            <a:spLocks noGrp="1"/>
          </p:cNvSpPr>
          <p:nvPr>
            <p:ph idx="1"/>
          </p:nvPr>
        </p:nvSpPr>
        <p:spPr>
          <a:xfrm>
            <a:off x="636712" y="1251620"/>
            <a:ext cx="8623300" cy="4930775"/>
          </a:xfrm>
        </p:spPr>
        <p:txBody>
          <a:bodyPr/>
          <a:lstStyle/>
          <a:p>
            <a:r>
              <a:rPr lang="zh-CN" altLang="en-US" sz="2000" b="1" dirty="0" smtClean="0"/>
              <a:t>现行政策</a:t>
            </a:r>
            <a:r>
              <a:rPr lang="zh-CN" altLang="en-US" sz="2000" b="1" dirty="0" smtClean="0">
                <a:latin typeface="+mj-ea"/>
                <a:ea typeface="+mj-ea"/>
              </a:rPr>
              <a:t>：</a:t>
            </a:r>
            <a:endParaRPr lang="en-US" altLang="zh-CN" sz="2000" b="1" dirty="0" smtClean="0">
              <a:latin typeface="+mj-ea"/>
              <a:ea typeface="+mj-ea"/>
            </a:endParaRPr>
          </a:p>
          <a:p>
            <a:pPr eaLnBrk="1" hangingPunct="1">
              <a:buClr>
                <a:srgbClr val="0000FF"/>
              </a:buClr>
              <a:defRPr/>
            </a:pPr>
            <a:r>
              <a:rPr lang="zh-CN" altLang="en-US" sz="1600" b="1" dirty="0" smtClean="0">
                <a:solidFill>
                  <a:srgbClr val="5F5F5F"/>
                </a:solidFill>
                <a:latin typeface="微软雅黑" panose="020B0503020204020204" pitchFamily="34" charset="-122"/>
                <a:ea typeface="微软雅黑" panose="020B0503020204020204" pitchFamily="34" charset="-122"/>
              </a:rPr>
              <a:t>主要规范性</a:t>
            </a:r>
            <a:r>
              <a:rPr lang="zh-CN" altLang="en-US" sz="1600" b="1" dirty="0">
                <a:solidFill>
                  <a:srgbClr val="5F5F5F"/>
                </a:solidFill>
                <a:latin typeface="微软雅黑" panose="020B0503020204020204" pitchFamily="34" charset="-122"/>
                <a:ea typeface="微软雅黑" panose="020B0503020204020204" pitchFamily="34" charset="-122"/>
              </a:rPr>
              <a:t>文件</a:t>
            </a:r>
            <a:r>
              <a:rPr lang="zh-CN" altLang="en-US" dirty="0" smtClean="0">
                <a:solidFill>
                  <a:srgbClr val="5F5F5F"/>
                </a:solidFill>
                <a:latin typeface="微软雅黑" panose="020B0503020204020204" pitchFamily="34" charset="-122"/>
                <a:ea typeface="微软雅黑" panose="020B0503020204020204" pitchFamily="34" charset="-122"/>
              </a:rPr>
              <a:t>：</a:t>
            </a:r>
            <a:endParaRPr lang="en-US" altLang="zh-CN" dirty="0" smtClean="0">
              <a:solidFill>
                <a:srgbClr val="5F5F5F"/>
              </a:solidFill>
              <a:latin typeface="微软雅黑" panose="020B0503020204020204" pitchFamily="34" charset="-122"/>
              <a:ea typeface="微软雅黑" panose="020B0503020204020204" pitchFamily="34" charset="-122"/>
            </a:endParaRPr>
          </a:p>
          <a:p>
            <a:pPr eaLnBrk="1" hangingPunct="1">
              <a:buClr>
                <a:srgbClr val="0000FF"/>
              </a:buClr>
              <a:defRPr/>
            </a:pPr>
            <a:r>
              <a:rPr lang="zh-CN" altLang="zh-CN" sz="1400" b="1" dirty="0" smtClean="0">
                <a:latin typeface="微软雅黑" panose="020B0503020204020204" pitchFamily="34" charset="-122"/>
                <a:ea typeface="微软雅黑" panose="020B0503020204020204" pitchFamily="34" charset="-122"/>
              </a:rPr>
              <a:t>境内</a:t>
            </a:r>
            <a:r>
              <a:rPr lang="zh-CN" altLang="zh-CN" sz="1400" b="1" dirty="0">
                <a:latin typeface="微软雅黑" panose="020B0503020204020204" pitchFamily="34" charset="-122"/>
                <a:ea typeface="微软雅黑" panose="020B0503020204020204" pitchFamily="34" charset="-122"/>
              </a:rPr>
              <a:t>企业内部成员外汇资金集中运营管理规定 汇发</a:t>
            </a:r>
            <a:r>
              <a:rPr lang="en-US" altLang="zh-CN" sz="1400" b="1" dirty="0">
                <a:latin typeface="微软雅黑" panose="020B0503020204020204" pitchFamily="34" charset="-122"/>
                <a:ea typeface="微软雅黑" panose="020B0503020204020204" pitchFamily="34" charset="-122"/>
              </a:rPr>
              <a:t>[2009]49</a:t>
            </a:r>
            <a:r>
              <a:rPr lang="zh-CN" altLang="zh-CN" sz="1400" b="1" dirty="0">
                <a:latin typeface="微软雅黑" panose="020B0503020204020204" pitchFamily="34" charset="-122"/>
                <a:ea typeface="微软雅黑" panose="020B0503020204020204" pitchFamily="34" charset="-122"/>
              </a:rPr>
              <a:t>号</a:t>
            </a:r>
            <a:endParaRPr lang="en-US" altLang="zh-CN" sz="1400" b="1" dirty="0">
              <a:latin typeface="微软雅黑" panose="020B0503020204020204" pitchFamily="34" charset="-122"/>
              <a:ea typeface="微软雅黑" panose="020B0503020204020204" pitchFamily="34" charset="-122"/>
            </a:endParaRPr>
          </a:p>
          <a:p>
            <a:pPr eaLnBrk="1" hangingPunct="1">
              <a:buClr>
                <a:srgbClr val="0000FF"/>
              </a:buClr>
              <a:defRPr/>
            </a:pPr>
            <a:r>
              <a:rPr lang="zh-CN" altLang="zh-CN" sz="1400" b="1" dirty="0" smtClean="0">
                <a:latin typeface="微软雅黑" panose="020B0503020204020204" pitchFamily="34" charset="-122"/>
                <a:ea typeface="微软雅黑" panose="020B0503020204020204" pitchFamily="34" charset="-122"/>
              </a:rPr>
              <a:t>国家外汇管理局</a:t>
            </a:r>
            <a:r>
              <a:rPr lang="zh-CN" altLang="zh-CN" sz="1400" b="1" dirty="0">
                <a:latin typeface="微软雅黑" panose="020B0503020204020204" pitchFamily="34" charset="-122"/>
                <a:ea typeface="微软雅黑" panose="020B0503020204020204" pitchFamily="34" charset="-122"/>
              </a:rPr>
              <a:t>关于进一步改进和调整直接投资外汇管理政策的通知 汇发</a:t>
            </a:r>
            <a:r>
              <a:rPr lang="en-US" altLang="zh-CN" sz="1400" b="1" dirty="0">
                <a:latin typeface="微软雅黑" panose="020B0503020204020204" pitchFamily="34" charset="-122"/>
                <a:ea typeface="微软雅黑" panose="020B0503020204020204" pitchFamily="34" charset="-122"/>
              </a:rPr>
              <a:t>[2012]59</a:t>
            </a:r>
            <a:r>
              <a:rPr lang="zh-CN" altLang="zh-CN" sz="1400" b="1" dirty="0">
                <a:latin typeface="微软雅黑" panose="020B0503020204020204" pitchFamily="34" charset="-122"/>
                <a:ea typeface="微软雅黑" panose="020B0503020204020204" pitchFamily="34" charset="-122"/>
              </a:rPr>
              <a:t>号</a:t>
            </a:r>
          </a:p>
          <a:p>
            <a:pPr eaLnBrk="1" hangingPunct="1">
              <a:buClr>
                <a:srgbClr val="0000FF"/>
              </a:buClr>
              <a:defRPr/>
            </a:pPr>
            <a:r>
              <a:rPr lang="zh-CN" altLang="zh-CN" sz="1400" b="1" dirty="0">
                <a:latin typeface="微软雅黑" panose="020B0503020204020204" pitchFamily="34" charset="-122"/>
                <a:ea typeface="微软雅黑" panose="020B0503020204020204" pitchFamily="34" charset="-122"/>
              </a:rPr>
              <a:t>国家外汇管理局关于印发《外国投资者境内直接投资外汇管理规定》及配套文件的通知 汇发</a:t>
            </a:r>
            <a:r>
              <a:rPr lang="en-US" altLang="zh-CN" sz="1400" b="1" dirty="0">
                <a:latin typeface="微软雅黑" panose="020B0503020204020204" pitchFamily="34" charset="-122"/>
                <a:ea typeface="微软雅黑" panose="020B0503020204020204" pitchFamily="34" charset="-122"/>
              </a:rPr>
              <a:t>[2013]21</a:t>
            </a:r>
            <a:r>
              <a:rPr lang="zh-CN" altLang="zh-CN" sz="1400" b="1" dirty="0">
                <a:latin typeface="微软雅黑" panose="020B0503020204020204" pitchFamily="34" charset="-122"/>
                <a:ea typeface="微软雅黑" panose="020B0503020204020204" pitchFamily="34" charset="-122"/>
              </a:rPr>
              <a:t>号</a:t>
            </a:r>
            <a:endParaRPr lang="en-US" altLang="zh-CN" sz="1400" b="1" dirty="0">
              <a:latin typeface="微软雅黑" panose="020B0503020204020204" pitchFamily="34" charset="-122"/>
              <a:ea typeface="微软雅黑" panose="020B0503020204020204" pitchFamily="34" charset="-122"/>
            </a:endParaRPr>
          </a:p>
          <a:p>
            <a:pPr eaLnBrk="1" hangingPunct="1">
              <a:buClr>
                <a:srgbClr val="0000FF"/>
              </a:buClr>
              <a:defRPr/>
            </a:pPr>
            <a:r>
              <a:rPr lang="zh-CN" altLang="en-US" sz="1400" b="1" dirty="0" smtClean="0">
                <a:latin typeface="微软雅黑" panose="020B0503020204020204" pitchFamily="34" charset="-122"/>
                <a:ea typeface="微软雅黑" panose="020B0503020204020204" pitchFamily="34" charset="-122"/>
              </a:rPr>
              <a:t>国家外汇管理局</a:t>
            </a:r>
            <a:r>
              <a:rPr lang="zh-CN" altLang="en-US" sz="1400" b="1" dirty="0">
                <a:latin typeface="微软雅黑" panose="020B0503020204020204" pitchFamily="34" charset="-122"/>
                <a:ea typeface="微软雅黑" panose="020B0503020204020204" pitchFamily="34" charset="-122"/>
              </a:rPr>
              <a:t>关于进一步改进和调整资本项目外汇管理政策的通知 汇发</a:t>
            </a:r>
            <a:r>
              <a:rPr lang="en-US" altLang="zh-CN" sz="1400" b="1" dirty="0">
                <a:latin typeface="微软雅黑" panose="020B0503020204020204" pitchFamily="34" charset="-122"/>
                <a:ea typeface="微软雅黑" panose="020B0503020204020204" pitchFamily="34" charset="-122"/>
              </a:rPr>
              <a:t>{2014} 2</a:t>
            </a:r>
            <a:r>
              <a:rPr lang="zh-CN" altLang="en-US" sz="1400" b="1" dirty="0">
                <a:latin typeface="微软雅黑" panose="020B0503020204020204" pitchFamily="34" charset="-122"/>
                <a:ea typeface="微软雅黑" panose="020B0503020204020204" pitchFamily="34" charset="-122"/>
              </a:rPr>
              <a:t>号</a:t>
            </a:r>
            <a:endParaRPr lang="zh-CN" altLang="zh-CN" sz="1400" b="1" dirty="0">
              <a:latin typeface="微软雅黑" panose="020B0503020204020204" pitchFamily="34" charset="-122"/>
              <a:ea typeface="微软雅黑" panose="020B0503020204020204" pitchFamily="34" charset="-122"/>
            </a:endParaRPr>
          </a:p>
          <a:p>
            <a:pPr eaLnBrk="1" hangingPunct="1">
              <a:buClr>
                <a:srgbClr val="0000FF"/>
              </a:buClr>
              <a:defRPr/>
            </a:pPr>
            <a:r>
              <a:rPr lang="zh-CN" altLang="en-US" sz="1400" b="1" dirty="0" smtClean="0">
                <a:solidFill>
                  <a:srgbClr val="FF0000"/>
                </a:solidFill>
                <a:latin typeface="微软雅黑" panose="020B0503020204020204" pitchFamily="34" charset="-122"/>
                <a:ea typeface="微软雅黑" panose="020B0503020204020204" pitchFamily="34" charset="-122"/>
              </a:rPr>
              <a:t>国家外汇管理局</a:t>
            </a:r>
            <a:r>
              <a:rPr lang="en-US" altLang="zh-CN" sz="1400" b="1" dirty="0">
                <a:solidFill>
                  <a:srgbClr val="FF0000"/>
                </a:solidFill>
                <a:latin typeface="微软雅黑" panose="020B0503020204020204" pitchFamily="34" charset="-122"/>
                <a:ea typeface="微软雅黑" panose="020B0503020204020204" pitchFamily="34" charset="-122"/>
              </a:rPr>
              <a:t>《</a:t>
            </a:r>
            <a:r>
              <a:rPr lang="zh-CN" altLang="en-US" sz="1400" b="1" dirty="0">
                <a:solidFill>
                  <a:srgbClr val="FF0000"/>
                </a:solidFill>
                <a:latin typeface="微软雅黑" panose="020B0503020204020204" pitchFamily="34" charset="-122"/>
                <a:ea typeface="微软雅黑" panose="020B0503020204020204" pitchFamily="34" charset="-122"/>
              </a:rPr>
              <a:t>关于进一步简化和改进直接投资外汇管理政策的通知 </a:t>
            </a:r>
            <a:r>
              <a:rPr lang="en-US" altLang="zh-CN" sz="1400" b="1" dirty="0">
                <a:solidFill>
                  <a:srgbClr val="FF0000"/>
                </a:solidFill>
                <a:latin typeface="微软雅黑" panose="020B0503020204020204" pitchFamily="34" charset="-122"/>
                <a:ea typeface="微软雅黑" panose="020B0503020204020204" pitchFamily="34" charset="-122"/>
              </a:rPr>
              <a:t>》</a:t>
            </a:r>
            <a:r>
              <a:rPr lang="zh-CN" altLang="en-US" sz="1400" b="1" dirty="0">
                <a:solidFill>
                  <a:srgbClr val="FF0000"/>
                </a:solidFill>
                <a:latin typeface="微软雅黑" panose="020B0503020204020204" pitchFamily="34" charset="-122"/>
                <a:ea typeface="微软雅黑" panose="020B0503020204020204" pitchFamily="34" charset="-122"/>
              </a:rPr>
              <a:t>汇发</a:t>
            </a:r>
            <a:r>
              <a:rPr lang="en-US" altLang="zh-CN" sz="1400" b="1" dirty="0">
                <a:solidFill>
                  <a:srgbClr val="FF0000"/>
                </a:solidFill>
                <a:latin typeface="微软雅黑" panose="020B0503020204020204" pitchFamily="34" charset="-122"/>
                <a:ea typeface="微软雅黑" panose="020B0503020204020204" pitchFamily="34" charset="-122"/>
              </a:rPr>
              <a:t>【2015】13</a:t>
            </a:r>
            <a:r>
              <a:rPr lang="zh-CN" altLang="en-US" sz="1400" b="1" dirty="0">
                <a:solidFill>
                  <a:srgbClr val="FF0000"/>
                </a:solidFill>
                <a:latin typeface="微软雅黑" panose="020B0503020204020204" pitchFamily="34" charset="-122"/>
                <a:ea typeface="微软雅黑" panose="020B0503020204020204" pitchFamily="34" charset="-122"/>
              </a:rPr>
              <a:t>号</a:t>
            </a:r>
            <a:endParaRPr lang="en-US" altLang="zh-CN" sz="1400" b="1" dirty="0">
              <a:solidFill>
                <a:srgbClr val="FF0000"/>
              </a:solidFill>
              <a:latin typeface="微软雅黑" panose="020B0503020204020204" pitchFamily="34" charset="-122"/>
              <a:ea typeface="微软雅黑" panose="020B0503020204020204" pitchFamily="34" charset="-122"/>
            </a:endParaRPr>
          </a:p>
          <a:p>
            <a:pPr eaLnBrk="1" hangingPunct="1">
              <a:buClr>
                <a:srgbClr val="0000FF"/>
              </a:buClr>
              <a:defRPr/>
            </a:pPr>
            <a:r>
              <a:rPr lang="zh-CN" altLang="en-US" sz="1400" b="1" dirty="0">
                <a:solidFill>
                  <a:srgbClr val="FF0000"/>
                </a:solidFill>
                <a:latin typeface="微软雅黑" panose="020B0503020204020204" pitchFamily="34" charset="-122"/>
                <a:ea typeface="微软雅黑" panose="020B0503020204020204" pitchFamily="34" charset="-122"/>
              </a:rPr>
              <a:t>国家外汇管理局</a:t>
            </a:r>
            <a:r>
              <a:rPr lang="en-US" altLang="zh-CN" sz="1400" b="1" dirty="0">
                <a:solidFill>
                  <a:srgbClr val="FF0000"/>
                </a:solidFill>
                <a:latin typeface="微软雅黑" panose="020B0503020204020204" pitchFamily="34" charset="-122"/>
                <a:ea typeface="微软雅黑" panose="020B0503020204020204" pitchFamily="34" charset="-122"/>
              </a:rPr>
              <a:t>《</a:t>
            </a:r>
            <a:r>
              <a:rPr lang="zh-CN" altLang="en-US" sz="1400" b="1" dirty="0">
                <a:solidFill>
                  <a:srgbClr val="FF0000"/>
                </a:solidFill>
                <a:latin typeface="微软雅黑" panose="020B0503020204020204" pitchFamily="34" charset="-122"/>
                <a:ea typeface="微软雅黑" panose="020B0503020204020204" pitchFamily="34" charset="-122"/>
              </a:rPr>
              <a:t>关于改革外商投资企业外汇资本金结汇管理方式的通知</a:t>
            </a:r>
            <a:r>
              <a:rPr lang="en-US" altLang="zh-CN" sz="1400" b="1" dirty="0">
                <a:solidFill>
                  <a:srgbClr val="FF0000"/>
                </a:solidFill>
                <a:latin typeface="微软雅黑" panose="020B0503020204020204" pitchFamily="34" charset="-122"/>
                <a:ea typeface="微软雅黑" panose="020B0503020204020204" pitchFamily="34" charset="-122"/>
              </a:rPr>
              <a:t>》</a:t>
            </a:r>
            <a:r>
              <a:rPr lang="zh-CN" altLang="en-US" sz="1400" b="1" dirty="0">
                <a:solidFill>
                  <a:srgbClr val="FF0000"/>
                </a:solidFill>
                <a:latin typeface="微软雅黑" panose="020B0503020204020204" pitchFamily="34" charset="-122"/>
                <a:ea typeface="微软雅黑" panose="020B0503020204020204" pitchFamily="34" charset="-122"/>
              </a:rPr>
              <a:t> 汇发</a:t>
            </a:r>
            <a:r>
              <a:rPr lang="en-US" altLang="zh-CN" sz="1400" b="1" dirty="0">
                <a:solidFill>
                  <a:srgbClr val="FF0000"/>
                </a:solidFill>
                <a:latin typeface="微软雅黑" panose="020B0503020204020204" pitchFamily="34" charset="-122"/>
                <a:ea typeface="微软雅黑" panose="020B0503020204020204" pitchFamily="34" charset="-122"/>
              </a:rPr>
              <a:t>【2015】19</a:t>
            </a:r>
            <a:r>
              <a:rPr lang="zh-CN" altLang="en-US" sz="1400" b="1" dirty="0">
                <a:solidFill>
                  <a:srgbClr val="FF0000"/>
                </a:solidFill>
                <a:latin typeface="微软雅黑" panose="020B0503020204020204" pitchFamily="34" charset="-122"/>
                <a:ea typeface="微软雅黑" panose="020B0503020204020204" pitchFamily="34" charset="-122"/>
              </a:rPr>
              <a:t>号</a:t>
            </a:r>
            <a:endParaRPr lang="en-US" altLang="zh-CN" sz="1400" b="1" dirty="0">
              <a:solidFill>
                <a:srgbClr val="FF0000"/>
              </a:solidFill>
              <a:latin typeface="微软雅黑" panose="020B0503020204020204" pitchFamily="34" charset="-122"/>
              <a:ea typeface="微软雅黑" panose="020B0503020204020204" pitchFamily="34" charset="-122"/>
            </a:endParaRPr>
          </a:p>
          <a:p>
            <a:pPr eaLnBrk="1" hangingPunct="1">
              <a:buClr>
                <a:srgbClr val="0000FF"/>
              </a:buClr>
              <a:defRPr/>
            </a:pPr>
            <a:r>
              <a:rPr lang="zh-CN" altLang="en-US" sz="1400" b="1" dirty="0">
                <a:solidFill>
                  <a:srgbClr val="FF0000"/>
                </a:solidFill>
                <a:latin typeface="微软雅黑" panose="020B0503020204020204" pitchFamily="34" charset="-122"/>
                <a:ea typeface="微软雅黑" panose="020B0503020204020204" pitchFamily="34" charset="-122"/>
              </a:rPr>
              <a:t>国家外汇管理局</a:t>
            </a:r>
            <a:r>
              <a:rPr lang="en-US" altLang="zh-CN" sz="1400" b="1" dirty="0">
                <a:solidFill>
                  <a:srgbClr val="FF0000"/>
                </a:solidFill>
                <a:latin typeface="微软雅黑" panose="020B0503020204020204" pitchFamily="34" charset="-122"/>
                <a:ea typeface="微软雅黑" panose="020B0503020204020204" pitchFamily="34" charset="-122"/>
              </a:rPr>
              <a:t>《</a:t>
            </a:r>
            <a:r>
              <a:rPr lang="zh-CN" altLang="en-US" sz="1400" b="1" dirty="0">
                <a:solidFill>
                  <a:srgbClr val="FF0000"/>
                </a:solidFill>
                <a:latin typeface="微软雅黑" panose="020B0503020204020204" pitchFamily="34" charset="-122"/>
                <a:ea typeface="微软雅黑" panose="020B0503020204020204" pitchFamily="34" charset="-122"/>
              </a:rPr>
              <a:t>关于改革和规范资本项目结汇管理政策的通知</a:t>
            </a:r>
            <a:r>
              <a:rPr lang="en-US" altLang="zh-CN" sz="1400" b="1" dirty="0">
                <a:solidFill>
                  <a:srgbClr val="FF0000"/>
                </a:solidFill>
                <a:latin typeface="微软雅黑" panose="020B0503020204020204" pitchFamily="34" charset="-122"/>
                <a:ea typeface="微软雅黑" panose="020B0503020204020204" pitchFamily="34" charset="-122"/>
              </a:rPr>
              <a:t>》</a:t>
            </a:r>
            <a:r>
              <a:rPr lang="zh-CN" altLang="en-US" sz="1400" b="1" dirty="0">
                <a:solidFill>
                  <a:srgbClr val="FF0000"/>
                </a:solidFill>
                <a:latin typeface="微软雅黑" panose="020B0503020204020204" pitchFamily="34" charset="-122"/>
                <a:ea typeface="微软雅黑" panose="020B0503020204020204" pitchFamily="34" charset="-122"/>
              </a:rPr>
              <a:t>汇发</a:t>
            </a:r>
            <a:r>
              <a:rPr lang="en-US" altLang="zh-CN" sz="1400" b="1" dirty="0">
                <a:solidFill>
                  <a:srgbClr val="FF0000"/>
                </a:solidFill>
                <a:latin typeface="微软雅黑" panose="020B0503020204020204" pitchFamily="34" charset="-122"/>
                <a:ea typeface="微软雅黑" panose="020B0503020204020204" pitchFamily="34" charset="-122"/>
              </a:rPr>
              <a:t>【2016】16</a:t>
            </a:r>
            <a:r>
              <a:rPr lang="zh-CN" altLang="en-US" sz="1400" b="1" dirty="0">
                <a:solidFill>
                  <a:srgbClr val="FF0000"/>
                </a:solidFill>
                <a:latin typeface="微软雅黑" panose="020B0503020204020204" pitchFamily="34" charset="-122"/>
                <a:ea typeface="微软雅黑" panose="020B0503020204020204" pitchFamily="34" charset="-122"/>
              </a:rPr>
              <a:t>号文</a:t>
            </a:r>
            <a:endParaRPr lang="en-US" altLang="zh-CN" sz="1400" b="1" dirty="0">
              <a:solidFill>
                <a:srgbClr val="FF0000"/>
              </a:solidFill>
              <a:latin typeface="微软雅黑" panose="020B0503020204020204" pitchFamily="34" charset="-122"/>
              <a:ea typeface="微软雅黑" panose="020B0503020204020204" pitchFamily="34" charset="-122"/>
            </a:endParaRPr>
          </a:p>
          <a:p>
            <a:pPr eaLnBrk="1" hangingPunct="1">
              <a:buClr>
                <a:srgbClr val="0000FF"/>
              </a:buClr>
              <a:defRPr/>
            </a:pPr>
            <a:endParaRPr lang="en-US" altLang="zh-CN" b="1" dirty="0">
              <a:latin typeface="微软雅黑" panose="020B0503020204020204" pitchFamily="34" charset="-122"/>
              <a:ea typeface="微软雅黑" panose="020B0503020204020204" pitchFamily="34" charset="-122"/>
            </a:endParaRPr>
          </a:p>
          <a:p>
            <a:endParaRPr lang="zh-CN" altLang="en-US" dirty="0"/>
          </a:p>
        </p:txBody>
      </p:sp>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6</a:t>
            </a:fld>
            <a:endParaRPr lang="en-US" altLang="zh-TW"/>
          </a:p>
        </p:txBody>
      </p:sp>
    </p:spTree>
    <p:extLst>
      <p:ext uri="{BB962C8B-B14F-4D97-AF65-F5344CB8AC3E}">
        <p14:creationId xmlns:p14="http://schemas.microsoft.com/office/powerpoint/2010/main" val="3622069857"/>
      </p:ext>
    </p:extLst>
  </p:cSld>
  <p:clrMapOvr>
    <a:masterClrMapping/>
  </p:clrMapOvr>
  <p:transition advClick="0"/>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extLst>
              <p:ext uri="{D42A27DB-BD31-4B8C-83A1-F6EECF244321}">
                <p14:modId xmlns:p14="http://schemas.microsoft.com/office/powerpoint/2010/main" val="496288295"/>
              </p:ext>
            </p:extLst>
          </p:nvPr>
        </p:nvGraphicFramePr>
        <p:xfrm>
          <a:off x="132656" y="1395636"/>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420688" y="439167"/>
            <a:ext cx="593900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3.9 </a:t>
            </a:r>
            <a:r>
              <a:rPr lang="zh-CN" altLang="zh-CN" sz="2500" b="1" dirty="0">
                <a:solidFill>
                  <a:schemeClr val="tx1"/>
                </a:solidFill>
                <a:latin typeface="微软雅黑" pitchFamily="34" charset="-122"/>
                <a:ea typeface="微软雅黑" pitchFamily="34" charset="-122"/>
              </a:rPr>
              <a:t>境内资产变现账户</a:t>
            </a:r>
            <a:r>
              <a:rPr lang="zh-CN" altLang="en-US" sz="2500" b="1" dirty="0">
                <a:solidFill>
                  <a:schemeClr val="tx1"/>
                </a:solidFill>
                <a:latin typeface="微软雅黑" pitchFamily="34" charset="-122"/>
                <a:ea typeface="微软雅黑" pitchFamily="34" charset="-122"/>
              </a:rPr>
              <a:t>开立、入账、使用</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69</a:t>
            </a:fld>
            <a:endParaRPr lang="en-US" altLang="zh-TW"/>
          </a:p>
        </p:txBody>
      </p:sp>
    </p:spTree>
    <p:extLst>
      <p:ext uri="{BB962C8B-B14F-4D97-AF65-F5344CB8AC3E}">
        <p14:creationId xmlns:p14="http://schemas.microsoft.com/office/powerpoint/2010/main" val="140674975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7" name="TextBox 6"/>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2" name="矩形 1"/>
          <p:cNvSpPr/>
          <p:nvPr/>
        </p:nvSpPr>
        <p:spPr>
          <a:xfrm>
            <a:off x="1860848" y="3483868"/>
            <a:ext cx="5981125" cy="1938992"/>
          </a:xfrm>
          <a:prstGeom prst="rect">
            <a:avLst/>
          </a:prstGeom>
        </p:spPr>
        <p:txBody>
          <a:bodyPr wrap="none">
            <a:spAutoFit/>
          </a:bodyPr>
          <a:lstStyle/>
          <a:p>
            <a:r>
              <a:rPr lang="en-US" altLang="zh-CN" sz="2400" dirty="0">
                <a:solidFill>
                  <a:schemeClr val="tx1"/>
                </a:solidFill>
              </a:rPr>
              <a:t>1.</a:t>
            </a:r>
            <a:r>
              <a:rPr lang="zh-CN" altLang="zh-CN" sz="2400" dirty="0">
                <a:solidFill>
                  <a:schemeClr val="tx1"/>
                </a:solidFill>
              </a:rPr>
              <a:t>账户个数不能超过</a:t>
            </a:r>
            <a:r>
              <a:rPr lang="en-US" altLang="zh-CN" sz="2400" dirty="0">
                <a:solidFill>
                  <a:schemeClr val="tx1"/>
                </a:solidFill>
              </a:rPr>
              <a:t>1</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2.</a:t>
            </a:r>
            <a:r>
              <a:rPr lang="zh-CN" altLang="zh-CN" sz="2400" dirty="0">
                <a:solidFill>
                  <a:schemeClr val="tx1"/>
                </a:solidFill>
              </a:rPr>
              <a:t>账户必须以境内股权出让方的名义开立</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3.</a:t>
            </a:r>
            <a:r>
              <a:rPr lang="zh-CN" altLang="zh-CN" sz="2400" dirty="0">
                <a:solidFill>
                  <a:schemeClr val="tx1"/>
                </a:solidFill>
              </a:rPr>
              <a:t>资金的使用及结汇必须符合规定。</a:t>
            </a:r>
          </a:p>
        </p:txBody>
      </p:sp>
      <p:sp>
        <p:nvSpPr>
          <p:cNvPr id="8" name="矩形 7"/>
          <p:cNvSpPr/>
          <p:nvPr/>
        </p:nvSpPr>
        <p:spPr>
          <a:xfrm>
            <a:off x="420688" y="439167"/>
            <a:ext cx="593900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3.9 </a:t>
            </a:r>
            <a:r>
              <a:rPr lang="zh-CN" altLang="zh-CN" sz="2500" b="1" dirty="0">
                <a:solidFill>
                  <a:schemeClr val="tx1"/>
                </a:solidFill>
                <a:latin typeface="微软雅黑" pitchFamily="34" charset="-122"/>
                <a:ea typeface="微软雅黑" pitchFamily="34" charset="-122"/>
              </a:rPr>
              <a:t>境内资产变现账户</a:t>
            </a:r>
            <a:r>
              <a:rPr lang="zh-CN" altLang="en-US" sz="2500" b="1" dirty="0">
                <a:solidFill>
                  <a:schemeClr val="tx1"/>
                </a:solidFill>
                <a:latin typeface="微软雅黑" pitchFamily="34" charset="-122"/>
                <a:ea typeface="微软雅黑" pitchFamily="34" charset="-122"/>
              </a:rPr>
              <a:t>开立、入账、使用</a:t>
            </a: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70</a:t>
            </a:fld>
            <a:endParaRPr lang="en-US" altLang="zh-TW"/>
          </a:p>
        </p:txBody>
      </p:sp>
    </p:spTree>
    <p:extLst>
      <p:ext uri="{BB962C8B-B14F-4D97-AF65-F5344CB8AC3E}">
        <p14:creationId xmlns:p14="http://schemas.microsoft.com/office/powerpoint/2010/main" val="90854878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5318646"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3.10</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开立外汇保证金账户外汇登记</a:t>
            </a:r>
            <a:endParaRPr lang="zh-CN" altLang="en-US" sz="2500" b="1" dirty="0">
              <a:solidFill>
                <a:schemeClr val="tx1"/>
              </a:solidFill>
              <a:latin typeface="微软雅黑" pitchFamily="34" charset="-122"/>
              <a:ea typeface="微软雅黑" pitchFamily="34" charset="-122"/>
            </a:endParaRPr>
          </a:p>
        </p:txBody>
      </p:sp>
      <p:graphicFrame>
        <p:nvGraphicFramePr>
          <p:cNvPr id="7" name="图示 6"/>
          <p:cNvGraphicFramePr/>
          <p:nvPr>
            <p:extLst>
              <p:ext uri="{D42A27DB-BD31-4B8C-83A1-F6EECF244321}">
                <p14:modId xmlns:p14="http://schemas.microsoft.com/office/powerpoint/2010/main" val="3280757588"/>
              </p:ext>
            </p:extLst>
          </p:nvPr>
        </p:nvGraphicFramePr>
        <p:xfrm>
          <a:off x="197463" y="1515649"/>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71</a:t>
            </a:fld>
            <a:endParaRPr lang="en-US" altLang="zh-TW"/>
          </a:p>
        </p:txBody>
      </p:sp>
    </p:spTree>
    <p:extLst>
      <p:ext uri="{BB962C8B-B14F-4D97-AF65-F5344CB8AC3E}">
        <p14:creationId xmlns:p14="http://schemas.microsoft.com/office/powerpoint/2010/main" val="241410565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3017799403"/>
              </p:ext>
            </p:extLst>
          </p:nvPr>
        </p:nvGraphicFramePr>
        <p:xfrm>
          <a:off x="276672" y="1179612"/>
          <a:ext cx="9425847" cy="57785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5318646"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3.10</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开立外汇保证金账户外汇登记</a:t>
            </a:r>
            <a:endParaRPr lang="zh-CN" altLang="en-US"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72</a:t>
            </a:fld>
            <a:endParaRPr lang="en-US" altLang="zh-TW"/>
          </a:p>
        </p:txBody>
      </p:sp>
    </p:spTree>
    <p:extLst>
      <p:ext uri="{BB962C8B-B14F-4D97-AF65-F5344CB8AC3E}">
        <p14:creationId xmlns:p14="http://schemas.microsoft.com/office/powerpoint/2010/main" val="176346490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extLst>
              <p:ext uri="{D42A27DB-BD31-4B8C-83A1-F6EECF244321}">
                <p14:modId xmlns:p14="http://schemas.microsoft.com/office/powerpoint/2010/main" val="1124129236"/>
              </p:ext>
            </p:extLst>
          </p:nvPr>
        </p:nvGraphicFramePr>
        <p:xfrm>
          <a:off x="197463" y="1179612"/>
          <a:ext cx="9425847" cy="5989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420688" y="439167"/>
            <a:ext cx="5318646"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3.10</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开立外汇保证金账户外汇登记</a:t>
            </a:r>
            <a:endParaRPr lang="zh-CN" altLang="en-US"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73</a:t>
            </a:fld>
            <a:endParaRPr lang="en-US" altLang="zh-TW"/>
          </a:p>
        </p:txBody>
      </p:sp>
    </p:spTree>
    <p:extLst>
      <p:ext uri="{BB962C8B-B14F-4D97-AF65-F5344CB8AC3E}">
        <p14:creationId xmlns:p14="http://schemas.microsoft.com/office/powerpoint/2010/main" val="271784095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7" name="TextBox 6"/>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8" name="矩形 7"/>
          <p:cNvSpPr/>
          <p:nvPr/>
        </p:nvSpPr>
        <p:spPr>
          <a:xfrm>
            <a:off x="420688" y="439167"/>
            <a:ext cx="5318646"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3.10</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开立外汇保证金账户外汇登记</a:t>
            </a:r>
            <a:endParaRPr lang="zh-CN" altLang="en-US" sz="2500" b="1" dirty="0">
              <a:solidFill>
                <a:schemeClr val="tx1"/>
              </a:solidFill>
              <a:latin typeface="微软雅黑" pitchFamily="34" charset="-122"/>
              <a:ea typeface="微软雅黑" pitchFamily="34" charset="-122"/>
            </a:endParaRPr>
          </a:p>
        </p:txBody>
      </p:sp>
      <p:sp>
        <p:nvSpPr>
          <p:cNvPr id="2" name="矩形 1"/>
          <p:cNvSpPr/>
          <p:nvPr/>
        </p:nvSpPr>
        <p:spPr>
          <a:xfrm>
            <a:off x="1860848" y="2542828"/>
            <a:ext cx="7344816" cy="400110"/>
          </a:xfrm>
          <a:prstGeom prst="rect">
            <a:avLst/>
          </a:prstGeom>
        </p:spPr>
        <p:txBody>
          <a:bodyPr wrap="square">
            <a:spAutoFit/>
          </a:bodyPr>
          <a:lstStyle/>
          <a:p>
            <a:r>
              <a:rPr lang="zh-CN" altLang="zh-CN" sz="2000" dirty="0">
                <a:solidFill>
                  <a:schemeClr val="tx1"/>
                </a:solidFill>
              </a:rPr>
              <a:t>登记</a:t>
            </a:r>
            <a:r>
              <a:rPr lang="en-US" altLang="zh-CN" sz="2000" dirty="0">
                <a:solidFill>
                  <a:schemeClr val="tx1"/>
                </a:solidFill>
              </a:rPr>
              <a:t>/</a:t>
            </a:r>
            <a:r>
              <a:rPr lang="zh-CN" altLang="zh-CN" sz="2000" dirty="0">
                <a:solidFill>
                  <a:schemeClr val="tx1"/>
                </a:solidFill>
              </a:rPr>
              <a:t>变更登记内容存在错误。</a:t>
            </a: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74</a:t>
            </a:fld>
            <a:endParaRPr lang="en-US" altLang="zh-TW"/>
          </a:p>
        </p:txBody>
      </p:sp>
    </p:spTree>
    <p:extLst>
      <p:ext uri="{BB962C8B-B14F-4D97-AF65-F5344CB8AC3E}">
        <p14:creationId xmlns:p14="http://schemas.microsoft.com/office/powerpoint/2010/main" val="67243727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4036243"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3.11</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保证金专用外汇账户</a:t>
            </a:r>
            <a:endParaRPr lang="zh-CN" altLang="en-US" sz="2500" b="1" dirty="0">
              <a:solidFill>
                <a:schemeClr val="tx1"/>
              </a:solidFill>
              <a:latin typeface="微软雅黑" pitchFamily="34" charset="-122"/>
              <a:ea typeface="微软雅黑" pitchFamily="34" charset="-122"/>
            </a:endParaRPr>
          </a:p>
        </p:txBody>
      </p:sp>
      <p:graphicFrame>
        <p:nvGraphicFramePr>
          <p:cNvPr id="7" name="图示 6"/>
          <p:cNvGraphicFramePr/>
          <p:nvPr>
            <p:extLst>
              <p:ext uri="{D42A27DB-BD31-4B8C-83A1-F6EECF244321}">
                <p14:modId xmlns:p14="http://schemas.microsoft.com/office/powerpoint/2010/main" val="2432369211"/>
              </p:ext>
            </p:extLst>
          </p:nvPr>
        </p:nvGraphicFramePr>
        <p:xfrm>
          <a:off x="197463" y="1515649"/>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75</a:t>
            </a:fld>
            <a:endParaRPr lang="en-US" altLang="zh-TW"/>
          </a:p>
        </p:txBody>
      </p:sp>
    </p:spTree>
    <p:extLst>
      <p:ext uri="{BB962C8B-B14F-4D97-AF65-F5344CB8AC3E}">
        <p14:creationId xmlns:p14="http://schemas.microsoft.com/office/powerpoint/2010/main" val="241410565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extLst>
              <p:ext uri="{D42A27DB-BD31-4B8C-83A1-F6EECF244321}">
                <p14:modId xmlns:p14="http://schemas.microsoft.com/office/powerpoint/2010/main" val="660197810"/>
              </p:ext>
            </p:extLst>
          </p:nvPr>
        </p:nvGraphicFramePr>
        <p:xfrm>
          <a:off x="197463" y="1179612"/>
          <a:ext cx="9425847" cy="5989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420688" y="439167"/>
            <a:ext cx="660104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3.11</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保证金专用外汇账户</a:t>
            </a:r>
            <a:r>
              <a:rPr lang="zh-CN" altLang="en-US" sz="2500" b="1" dirty="0">
                <a:solidFill>
                  <a:schemeClr val="tx1"/>
                </a:solidFill>
                <a:latin typeface="微软雅黑" pitchFamily="34" charset="-122"/>
                <a:ea typeface="微软雅黑" pitchFamily="34" charset="-122"/>
              </a:rPr>
              <a:t>开立、入账和使用</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76</a:t>
            </a:fld>
            <a:endParaRPr lang="en-US" altLang="zh-TW"/>
          </a:p>
        </p:txBody>
      </p:sp>
    </p:spTree>
    <p:extLst>
      <p:ext uri="{BB962C8B-B14F-4D97-AF65-F5344CB8AC3E}">
        <p14:creationId xmlns:p14="http://schemas.microsoft.com/office/powerpoint/2010/main" val="404838019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extLst>
              <p:ext uri="{D42A27DB-BD31-4B8C-83A1-F6EECF244321}">
                <p14:modId xmlns:p14="http://schemas.microsoft.com/office/powerpoint/2010/main" val="3282624370"/>
              </p:ext>
            </p:extLst>
          </p:nvPr>
        </p:nvGraphicFramePr>
        <p:xfrm>
          <a:off x="197463" y="1179612"/>
          <a:ext cx="9425847" cy="5989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420688" y="439167"/>
            <a:ext cx="660104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3.11</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保证金专用外汇账户</a:t>
            </a:r>
            <a:r>
              <a:rPr lang="zh-CN" altLang="en-US" sz="2500" b="1" dirty="0">
                <a:solidFill>
                  <a:schemeClr val="tx1"/>
                </a:solidFill>
                <a:latin typeface="微软雅黑" pitchFamily="34" charset="-122"/>
                <a:ea typeface="微软雅黑" pitchFamily="34" charset="-122"/>
              </a:rPr>
              <a:t>开立、入账和使用</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77</a:t>
            </a:fld>
            <a:endParaRPr lang="en-US" altLang="zh-TW"/>
          </a:p>
        </p:txBody>
      </p:sp>
    </p:spTree>
    <p:extLst>
      <p:ext uri="{BB962C8B-B14F-4D97-AF65-F5344CB8AC3E}">
        <p14:creationId xmlns:p14="http://schemas.microsoft.com/office/powerpoint/2010/main" val="200887151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420688" y="439167"/>
            <a:ext cx="660104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3.11</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保证金专用外汇账户</a:t>
            </a:r>
            <a:r>
              <a:rPr lang="zh-CN" altLang="en-US" sz="2500" b="1" dirty="0">
                <a:solidFill>
                  <a:schemeClr val="tx1"/>
                </a:solidFill>
                <a:latin typeface="微软雅黑" pitchFamily="34" charset="-122"/>
                <a:ea typeface="微软雅黑" pitchFamily="34" charset="-122"/>
              </a:rPr>
              <a:t>开立、入账和使用</a:t>
            </a:r>
          </a:p>
        </p:txBody>
      </p:sp>
      <p:pic>
        <p:nvPicPr>
          <p:cNvPr id="8" name="图片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9" name="TextBox 8"/>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2" name="矩形 1"/>
          <p:cNvSpPr/>
          <p:nvPr/>
        </p:nvSpPr>
        <p:spPr>
          <a:xfrm>
            <a:off x="1860848" y="2259732"/>
            <a:ext cx="6768752" cy="4401205"/>
          </a:xfrm>
          <a:prstGeom prst="rect">
            <a:avLst/>
          </a:prstGeom>
        </p:spPr>
        <p:txBody>
          <a:bodyPr wrap="square">
            <a:spAutoFit/>
          </a:bodyPr>
          <a:lstStyle/>
          <a:p>
            <a:r>
              <a:rPr lang="en-US" altLang="zh-CN" sz="2000" dirty="0" smtClean="0">
                <a:solidFill>
                  <a:schemeClr val="tx1"/>
                </a:solidFill>
              </a:rPr>
              <a:t>1</a:t>
            </a:r>
            <a:r>
              <a:rPr lang="en-US" altLang="zh-CN" sz="2000" dirty="0">
                <a:solidFill>
                  <a:schemeClr val="tx1"/>
                </a:solidFill>
              </a:rPr>
              <a:t>.</a:t>
            </a:r>
            <a:r>
              <a:rPr lang="zh-CN" altLang="zh-CN" sz="2000" dirty="0">
                <a:solidFill>
                  <a:schemeClr val="tx1"/>
                </a:solidFill>
              </a:rPr>
              <a:t>境内、境外保证金专用账户必须分别开立，不能混用</a:t>
            </a:r>
            <a:r>
              <a:rPr lang="zh-CN" altLang="zh-CN" sz="2000" dirty="0" smtClean="0">
                <a:solidFill>
                  <a:schemeClr val="tx1"/>
                </a:solidFill>
              </a:rPr>
              <a:t>。</a:t>
            </a:r>
            <a:endParaRPr lang="en-US" altLang="zh-CN" sz="2000" dirty="0" smtClean="0">
              <a:solidFill>
                <a:schemeClr val="tx1"/>
              </a:solidFill>
            </a:endParaRPr>
          </a:p>
          <a:p>
            <a:endParaRPr lang="zh-CN" altLang="zh-CN" sz="2000" dirty="0">
              <a:solidFill>
                <a:schemeClr val="tx1"/>
              </a:solidFill>
            </a:endParaRPr>
          </a:p>
          <a:p>
            <a:r>
              <a:rPr lang="en-US" altLang="zh-CN" sz="2000" dirty="0">
                <a:solidFill>
                  <a:schemeClr val="tx1"/>
                </a:solidFill>
              </a:rPr>
              <a:t>2.</a:t>
            </a:r>
            <a:r>
              <a:rPr lang="zh-CN" altLang="zh-CN" sz="2000" dirty="0">
                <a:solidFill>
                  <a:schemeClr val="tx1"/>
                </a:solidFill>
              </a:rPr>
              <a:t>同一主体境外汇入保证金账户个数不能超过</a:t>
            </a:r>
            <a:r>
              <a:rPr lang="en-US" altLang="zh-CN" sz="2000" dirty="0">
                <a:solidFill>
                  <a:schemeClr val="tx1"/>
                </a:solidFill>
              </a:rPr>
              <a:t>1</a:t>
            </a:r>
            <a:r>
              <a:rPr lang="zh-CN" altLang="zh-CN" sz="2000" dirty="0" smtClean="0">
                <a:solidFill>
                  <a:schemeClr val="tx1"/>
                </a:solidFill>
              </a:rPr>
              <a:t>。</a:t>
            </a:r>
            <a:endParaRPr lang="en-US" altLang="zh-CN" sz="2000" dirty="0" smtClean="0">
              <a:solidFill>
                <a:schemeClr val="tx1"/>
              </a:solidFill>
            </a:endParaRPr>
          </a:p>
          <a:p>
            <a:endParaRPr lang="zh-CN" altLang="zh-CN" sz="2000" dirty="0">
              <a:solidFill>
                <a:schemeClr val="tx1"/>
              </a:solidFill>
            </a:endParaRPr>
          </a:p>
          <a:p>
            <a:r>
              <a:rPr lang="en-US" altLang="zh-CN" sz="2000" dirty="0">
                <a:solidFill>
                  <a:schemeClr val="tx1"/>
                </a:solidFill>
              </a:rPr>
              <a:t>3.</a:t>
            </a:r>
            <a:r>
              <a:rPr lang="zh-CN" altLang="zh-CN" sz="2000" dirty="0">
                <a:solidFill>
                  <a:schemeClr val="tx1"/>
                </a:solidFill>
              </a:rPr>
              <a:t>只能在注册地开立，不得异地开户</a:t>
            </a:r>
            <a:r>
              <a:rPr lang="zh-CN" altLang="zh-CN" sz="2000" dirty="0" smtClean="0">
                <a:solidFill>
                  <a:schemeClr val="tx1"/>
                </a:solidFill>
              </a:rPr>
              <a:t>。</a:t>
            </a:r>
            <a:endParaRPr lang="en-US" altLang="zh-CN" sz="2000" dirty="0" smtClean="0">
              <a:solidFill>
                <a:schemeClr val="tx1"/>
              </a:solidFill>
            </a:endParaRPr>
          </a:p>
          <a:p>
            <a:endParaRPr lang="zh-CN" altLang="zh-CN" sz="2000" dirty="0">
              <a:solidFill>
                <a:schemeClr val="tx1"/>
              </a:solidFill>
            </a:endParaRPr>
          </a:p>
          <a:p>
            <a:r>
              <a:rPr lang="en-US" altLang="zh-CN" sz="2000" dirty="0">
                <a:solidFill>
                  <a:schemeClr val="tx1"/>
                </a:solidFill>
              </a:rPr>
              <a:t>4.</a:t>
            </a:r>
            <a:r>
              <a:rPr lang="zh-CN" altLang="zh-CN" sz="2000" dirty="0">
                <a:solidFill>
                  <a:schemeClr val="tx1"/>
                </a:solidFill>
              </a:rPr>
              <a:t>不能现钞存入、不得结汇和质押</a:t>
            </a:r>
            <a:r>
              <a:rPr lang="zh-CN" altLang="zh-CN" sz="2000" dirty="0" smtClean="0">
                <a:solidFill>
                  <a:schemeClr val="tx1"/>
                </a:solidFill>
              </a:rPr>
              <a:t>。</a:t>
            </a:r>
            <a:endParaRPr lang="en-US" altLang="zh-CN" sz="2000" dirty="0" smtClean="0">
              <a:solidFill>
                <a:schemeClr val="tx1"/>
              </a:solidFill>
            </a:endParaRPr>
          </a:p>
          <a:p>
            <a:endParaRPr lang="zh-CN" altLang="zh-CN" sz="2000" dirty="0">
              <a:solidFill>
                <a:schemeClr val="tx1"/>
              </a:solidFill>
            </a:endParaRPr>
          </a:p>
          <a:p>
            <a:r>
              <a:rPr lang="en-US" altLang="zh-CN" sz="2000" dirty="0">
                <a:solidFill>
                  <a:schemeClr val="tx1"/>
                </a:solidFill>
              </a:rPr>
              <a:t>5.</a:t>
            </a:r>
            <a:r>
              <a:rPr lang="zh-CN" altLang="zh-CN" sz="2000" dirty="0">
                <a:solidFill>
                  <a:schemeClr val="tx1"/>
                </a:solidFill>
              </a:rPr>
              <a:t>境内划入保证金账户资金无论是否竞标成功均应划回原划出账户</a:t>
            </a:r>
            <a:r>
              <a:rPr lang="zh-CN" altLang="zh-CN" sz="2000" dirty="0" smtClean="0">
                <a:solidFill>
                  <a:schemeClr val="tx1"/>
                </a:solidFill>
              </a:rPr>
              <a:t>。</a:t>
            </a:r>
            <a:endParaRPr lang="en-US" altLang="zh-CN" sz="2000" dirty="0" smtClean="0">
              <a:solidFill>
                <a:schemeClr val="tx1"/>
              </a:solidFill>
            </a:endParaRPr>
          </a:p>
          <a:p>
            <a:endParaRPr lang="zh-CN" altLang="zh-CN" sz="2000" dirty="0">
              <a:solidFill>
                <a:schemeClr val="tx1"/>
              </a:solidFill>
            </a:endParaRPr>
          </a:p>
          <a:p>
            <a:r>
              <a:rPr lang="en-US" altLang="zh-CN" sz="2000" dirty="0">
                <a:solidFill>
                  <a:schemeClr val="tx1"/>
                </a:solidFill>
              </a:rPr>
              <a:t>6.</a:t>
            </a:r>
            <a:r>
              <a:rPr lang="zh-CN" altLang="zh-CN" sz="2000" dirty="0">
                <a:solidFill>
                  <a:schemeClr val="tx1"/>
                </a:solidFill>
              </a:rPr>
              <a:t>超账户收支范围使用</a:t>
            </a:r>
            <a:r>
              <a:rPr lang="zh-CN" altLang="zh-CN" sz="2000" dirty="0" smtClean="0">
                <a:solidFill>
                  <a:schemeClr val="tx1"/>
                </a:solidFill>
              </a:rPr>
              <a:t>。</a:t>
            </a:r>
            <a:endParaRPr lang="en-US" altLang="zh-CN" sz="2000" dirty="0" smtClean="0">
              <a:solidFill>
                <a:schemeClr val="tx1"/>
              </a:solidFill>
            </a:endParaRPr>
          </a:p>
          <a:p>
            <a:endParaRPr lang="zh-CN" altLang="zh-CN" sz="2000" dirty="0">
              <a:solidFill>
                <a:schemeClr val="tx1"/>
              </a:solidFill>
            </a:endParaRPr>
          </a:p>
          <a:p>
            <a:r>
              <a:rPr lang="en-US" altLang="zh-CN" sz="2000" dirty="0">
                <a:solidFill>
                  <a:schemeClr val="tx1"/>
                </a:solidFill>
              </a:rPr>
              <a:t>7.</a:t>
            </a:r>
            <a:r>
              <a:rPr lang="zh-CN" altLang="zh-CN" sz="2000" dirty="0">
                <a:solidFill>
                  <a:schemeClr val="tx1"/>
                </a:solidFill>
              </a:rPr>
              <a:t>虚构交易背景。</a:t>
            </a: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78</a:t>
            </a:fld>
            <a:endParaRPr lang="en-US" altLang="zh-TW"/>
          </a:p>
        </p:txBody>
      </p:sp>
    </p:spTree>
    <p:extLst>
      <p:ext uri="{BB962C8B-B14F-4D97-AF65-F5344CB8AC3E}">
        <p14:creationId xmlns:p14="http://schemas.microsoft.com/office/powerpoint/2010/main" val="227755960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标题 2"/>
          <p:cNvSpPr>
            <a:spLocks noGrp="1"/>
          </p:cNvSpPr>
          <p:nvPr>
            <p:ph type="title" idx="4294967295"/>
          </p:nvPr>
        </p:nvSpPr>
        <p:spPr>
          <a:xfrm>
            <a:off x="970915" y="-663574"/>
            <a:ext cx="9087485" cy="2044859"/>
          </a:xfrm>
        </p:spPr>
        <p:txBody>
          <a:bodyPr/>
          <a:lstStyle/>
          <a:p>
            <a:r>
              <a:rPr lang="zh-CN" altLang="en-US" sz="2640" b="1" dirty="0" smtClean="0">
                <a:solidFill>
                  <a:schemeClr val="tx1"/>
                </a:solidFill>
                <a:latin typeface="微软雅黑" panose="020B0503020204020204" pitchFamily="34" charset="-122"/>
                <a:ea typeface="微软雅黑" panose="020B0503020204020204" pitchFamily="34" charset="-122"/>
                <a:cs typeface="Times New Roman" pitchFamily="18" charset="0"/>
              </a:rPr>
              <a:t>法规</a:t>
            </a:r>
            <a:r>
              <a:rPr lang="zh-CN" altLang="en-US" sz="2640" b="1" dirty="0">
                <a:solidFill>
                  <a:schemeClr val="tx1"/>
                </a:solidFill>
                <a:latin typeface="微软雅黑" panose="020B0503020204020204" pitchFamily="34" charset="-122"/>
                <a:ea typeface="微软雅黑" panose="020B0503020204020204" pitchFamily="34" charset="-122"/>
                <a:cs typeface="Times New Roman" pitchFamily="18" charset="0"/>
              </a:rPr>
              <a:t>框架及分类</a:t>
            </a:r>
            <a:r>
              <a:rPr lang="en-US" altLang="zh-CN" sz="2640" b="1" dirty="0">
                <a:solidFill>
                  <a:schemeClr val="tx1"/>
                </a:solidFill>
                <a:latin typeface="微软雅黑" panose="020B0503020204020204" pitchFamily="34" charset="-122"/>
                <a:ea typeface="微软雅黑" panose="020B0503020204020204" pitchFamily="34" charset="-122"/>
                <a:cs typeface="Times New Roman" pitchFamily="18" charset="0"/>
              </a:rPr>
              <a:t>(8</a:t>
            </a:r>
            <a:r>
              <a:rPr lang="zh-CN" altLang="en-US" sz="2640" b="1" dirty="0">
                <a:solidFill>
                  <a:schemeClr val="tx1"/>
                </a:solidFill>
                <a:latin typeface="微软雅黑" panose="020B0503020204020204" pitchFamily="34" charset="-122"/>
                <a:ea typeface="微软雅黑" panose="020B0503020204020204" pitchFamily="34" charset="-122"/>
                <a:cs typeface="Times New Roman" pitchFamily="18" charset="0"/>
              </a:rPr>
              <a:t>大类</a:t>
            </a:r>
            <a:r>
              <a:rPr lang="en-US" altLang="zh-CN" sz="2640" b="1" dirty="0">
                <a:solidFill>
                  <a:schemeClr val="tx1"/>
                </a:solidFill>
                <a:latin typeface="微软雅黑" panose="020B0503020204020204" pitchFamily="34" charset="-122"/>
                <a:ea typeface="微软雅黑" panose="020B0503020204020204" pitchFamily="34" charset="-122"/>
                <a:cs typeface="Times New Roman" pitchFamily="18" charset="0"/>
              </a:rPr>
              <a:t>)</a:t>
            </a:r>
            <a:br>
              <a:rPr lang="en-US" altLang="zh-CN" sz="2640" b="1" dirty="0">
                <a:solidFill>
                  <a:schemeClr val="tx1"/>
                </a:solidFill>
                <a:latin typeface="微软雅黑" panose="020B0503020204020204" pitchFamily="34" charset="-122"/>
                <a:ea typeface="微软雅黑" panose="020B0503020204020204" pitchFamily="34" charset="-122"/>
                <a:cs typeface="Times New Roman" pitchFamily="18" charset="0"/>
              </a:rPr>
            </a:br>
            <a:endParaRPr lang="zh-CN" altLang="en-US" sz="2640" dirty="0">
              <a:solidFill>
                <a:schemeClr val="tx1"/>
              </a:solidFill>
              <a:latin typeface="微软雅黑" panose="020B0503020204020204" pitchFamily="34" charset="-122"/>
              <a:ea typeface="微软雅黑" panose="020B0503020204020204" pitchFamily="34" charset="-122"/>
            </a:endParaRPr>
          </a:p>
        </p:txBody>
      </p:sp>
      <p:graphicFrame>
        <p:nvGraphicFramePr>
          <p:cNvPr id="8" name="内容占位符 7"/>
          <p:cNvGraphicFramePr>
            <a:graphicFrameLocks noGrp="1"/>
          </p:cNvGraphicFramePr>
          <p:nvPr>
            <p:ph idx="4294967295"/>
            <p:extLst/>
          </p:nvPr>
        </p:nvGraphicFramePr>
        <p:xfrm>
          <a:off x="1" y="998856"/>
          <a:ext cx="9944099" cy="6126583"/>
        </p:xfrm>
        <a:graphic>
          <a:graphicData uri="http://schemas.openxmlformats.org/drawingml/2006/table">
            <a:tbl>
              <a:tblPr firstRow="1" bandRow="1">
                <a:tableStyleId>{5C22544A-7EE6-4342-B048-85BDC9FD1C3A}</a:tableStyleId>
              </a:tblPr>
              <a:tblGrid>
                <a:gridCol w="899856"/>
                <a:gridCol w="1108923"/>
                <a:gridCol w="2217846"/>
                <a:gridCol w="1742594"/>
                <a:gridCol w="1108923"/>
                <a:gridCol w="1425758"/>
                <a:gridCol w="712879"/>
                <a:gridCol w="727320"/>
              </a:tblGrid>
              <a:tr h="888492">
                <a:tc>
                  <a:txBody>
                    <a:bodyPr/>
                    <a:lstStyle/>
                    <a:p>
                      <a:r>
                        <a:rPr lang="zh-CN" altLang="en-US" sz="1300" dirty="0" smtClean="0">
                          <a:latin typeface="微软雅黑" panose="020B0503020204020204" pitchFamily="34" charset="-122"/>
                          <a:ea typeface="微软雅黑" panose="020B0503020204020204" pitchFamily="34" charset="-122"/>
                        </a:rPr>
                        <a:t>综       合</a:t>
                      </a:r>
                      <a:endParaRPr lang="en-US" altLang="zh-CN" sz="1300" dirty="0" smtClean="0">
                        <a:latin typeface="微软雅黑" panose="020B0503020204020204" pitchFamily="34" charset="-122"/>
                        <a:ea typeface="微软雅黑" panose="020B0503020204020204" pitchFamily="34" charset="-122"/>
                      </a:endParaRPr>
                    </a:p>
                    <a:p>
                      <a:r>
                        <a:rPr lang="zh-CN" altLang="en-US" sz="1300" dirty="0" smtClean="0">
                          <a:latin typeface="微软雅黑" panose="020B0503020204020204" pitchFamily="34" charset="-122"/>
                          <a:ea typeface="微软雅黑" panose="020B0503020204020204" pitchFamily="34" charset="-122"/>
                        </a:rPr>
                        <a:t>（</a:t>
                      </a:r>
                      <a:r>
                        <a:rPr lang="en-US" altLang="zh-CN" sz="1300" dirty="0" smtClean="0">
                          <a:latin typeface="微软雅黑" panose="020B0503020204020204" pitchFamily="34" charset="-122"/>
                          <a:ea typeface="微软雅黑" panose="020B0503020204020204" pitchFamily="34" charset="-122"/>
                        </a:rPr>
                        <a:t>21</a:t>
                      </a:r>
                      <a:r>
                        <a:rPr lang="zh-CN" altLang="en-US" sz="1300" dirty="0" smtClean="0">
                          <a:latin typeface="微软雅黑" panose="020B0503020204020204" pitchFamily="34" charset="-122"/>
                          <a:ea typeface="微软雅黑" panose="020B0503020204020204" pitchFamily="34" charset="-122"/>
                        </a:rPr>
                        <a:t>项）</a:t>
                      </a:r>
                      <a:endParaRPr lang="zh-CN" altLang="en-US" sz="1300" dirty="0">
                        <a:latin typeface="微软雅黑" panose="020B0503020204020204" pitchFamily="34" charset="-122"/>
                        <a:ea typeface="微软雅黑" panose="020B0503020204020204" pitchFamily="34" charset="-122"/>
                      </a:endParaRPr>
                    </a:p>
                  </a:txBody>
                  <a:tcPr marL="100584" marR="100584" marT="50292" marB="50292"/>
                </a:tc>
                <a:tc>
                  <a:txBody>
                    <a:bodyPr/>
                    <a:lstStyle/>
                    <a:p>
                      <a:r>
                        <a:rPr lang="zh-CN" altLang="en-US" sz="1300" dirty="0" smtClean="0">
                          <a:latin typeface="微软雅黑" panose="020B0503020204020204" pitchFamily="34" charset="-122"/>
                          <a:ea typeface="微软雅黑" panose="020B0503020204020204" pitchFamily="34" charset="-122"/>
                        </a:rPr>
                        <a:t>经常项目外汇管理</a:t>
                      </a:r>
                      <a:endParaRPr lang="en-US" altLang="zh-CN" sz="1300" dirty="0" smtClean="0">
                        <a:latin typeface="微软雅黑" panose="020B0503020204020204" pitchFamily="34" charset="-122"/>
                        <a:ea typeface="微软雅黑" panose="020B0503020204020204" pitchFamily="34" charset="-122"/>
                      </a:endParaRPr>
                    </a:p>
                    <a:p>
                      <a:r>
                        <a:rPr lang="zh-CN" altLang="en-US" sz="1300" dirty="0" smtClean="0">
                          <a:latin typeface="微软雅黑" panose="020B0503020204020204" pitchFamily="34" charset="-122"/>
                          <a:ea typeface="微软雅黑" panose="020B0503020204020204" pitchFamily="34" charset="-122"/>
                        </a:rPr>
                        <a:t>（</a:t>
                      </a:r>
                      <a:r>
                        <a:rPr lang="en-US" altLang="zh-CN" sz="1300" dirty="0" smtClean="0">
                          <a:latin typeface="微软雅黑" panose="020B0503020204020204" pitchFamily="34" charset="-122"/>
                          <a:ea typeface="微软雅黑" panose="020B0503020204020204" pitchFamily="34" charset="-122"/>
                        </a:rPr>
                        <a:t>27</a:t>
                      </a:r>
                      <a:r>
                        <a:rPr lang="zh-CN" altLang="en-US" sz="1300" dirty="0" smtClean="0">
                          <a:latin typeface="微软雅黑" panose="020B0503020204020204" pitchFamily="34" charset="-122"/>
                          <a:ea typeface="微软雅黑" panose="020B0503020204020204" pitchFamily="34" charset="-122"/>
                        </a:rPr>
                        <a:t>项）</a:t>
                      </a:r>
                      <a:endParaRPr lang="zh-CN" altLang="en-US" sz="1300" dirty="0">
                        <a:latin typeface="微软雅黑" panose="020B0503020204020204" pitchFamily="34" charset="-122"/>
                        <a:ea typeface="微软雅黑" panose="020B0503020204020204" pitchFamily="34" charset="-122"/>
                      </a:endParaRPr>
                    </a:p>
                  </a:txBody>
                  <a:tcPr marL="100584" marR="100584" marT="50292" marB="50292"/>
                </a:tc>
                <a:tc>
                  <a:txBody>
                    <a:bodyPr/>
                    <a:lstStyle/>
                    <a:p>
                      <a:r>
                        <a:rPr lang="zh-CN" altLang="en-US" sz="1300" dirty="0" smtClean="0">
                          <a:latin typeface="微软雅黑" panose="020B0503020204020204" pitchFamily="34" charset="-122"/>
                          <a:ea typeface="微软雅黑" panose="020B0503020204020204" pitchFamily="34" charset="-122"/>
                        </a:rPr>
                        <a:t>资本项目外汇管理</a:t>
                      </a:r>
                      <a:endParaRPr lang="en-US" altLang="zh-CN" sz="1300" dirty="0" smtClean="0">
                        <a:latin typeface="微软雅黑" panose="020B0503020204020204" pitchFamily="34" charset="-122"/>
                        <a:ea typeface="微软雅黑" panose="020B0503020204020204" pitchFamily="34" charset="-122"/>
                      </a:endParaRPr>
                    </a:p>
                    <a:p>
                      <a:r>
                        <a:rPr lang="en-US" altLang="zh-CN" sz="1300" dirty="0" smtClean="0">
                          <a:latin typeface="微软雅黑" panose="020B0503020204020204" pitchFamily="34" charset="-122"/>
                          <a:ea typeface="微软雅黑" panose="020B0503020204020204" pitchFamily="34" charset="-122"/>
                        </a:rPr>
                        <a:t>       </a:t>
                      </a:r>
                      <a:r>
                        <a:rPr lang="zh-CN" altLang="en-US" sz="1300" dirty="0" smtClean="0">
                          <a:latin typeface="微软雅黑" panose="020B0503020204020204" pitchFamily="34" charset="-122"/>
                          <a:ea typeface="微软雅黑" panose="020B0503020204020204" pitchFamily="34" charset="-122"/>
                        </a:rPr>
                        <a:t>（</a:t>
                      </a:r>
                      <a:r>
                        <a:rPr lang="en-US" altLang="zh-CN" sz="1300" dirty="0" smtClean="0">
                          <a:latin typeface="微软雅黑" panose="020B0503020204020204" pitchFamily="34" charset="-122"/>
                          <a:ea typeface="微软雅黑" panose="020B0503020204020204" pitchFamily="34" charset="-122"/>
                        </a:rPr>
                        <a:t>78</a:t>
                      </a:r>
                      <a:r>
                        <a:rPr lang="zh-CN" altLang="en-US" sz="1300" dirty="0" smtClean="0">
                          <a:latin typeface="微软雅黑" panose="020B0503020204020204" pitchFamily="34" charset="-122"/>
                          <a:ea typeface="微软雅黑" panose="020B0503020204020204" pitchFamily="34" charset="-122"/>
                        </a:rPr>
                        <a:t>项）</a:t>
                      </a:r>
                      <a:endParaRPr lang="zh-CN" altLang="en-US" sz="1300" dirty="0">
                        <a:latin typeface="微软雅黑" panose="020B0503020204020204" pitchFamily="34" charset="-122"/>
                        <a:ea typeface="微软雅黑" panose="020B0503020204020204" pitchFamily="34" charset="-122"/>
                      </a:endParaRPr>
                    </a:p>
                  </a:txBody>
                  <a:tcPr marL="100584" marR="100584" marT="50292" marB="50292"/>
                </a:tc>
                <a:tc>
                  <a:txBody>
                    <a:bodyPr/>
                    <a:lstStyle/>
                    <a:p>
                      <a:r>
                        <a:rPr lang="zh-CN" altLang="en-US" sz="1300" dirty="0" smtClean="0">
                          <a:latin typeface="微软雅黑" panose="020B0503020204020204" pitchFamily="34" charset="-122"/>
                          <a:ea typeface="微软雅黑" panose="020B0503020204020204" pitchFamily="34" charset="-122"/>
                        </a:rPr>
                        <a:t>金融机构外汇业务监管</a:t>
                      </a:r>
                      <a:endParaRPr lang="en-US" altLang="zh-CN" sz="1300" dirty="0" smtClean="0">
                        <a:latin typeface="微软雅黑" panose="020B0503020204020204" pitchFamily="34" charset="-122"/>
                        <a:ea typeface="微软雅黑" panose="020B0503020204020204" pitchFamily="34" charset="-122"/>
                      </a:endParaRPr>
                    </a:p>
                    <a:p>
                      <a:r>
                        <a:rPr lang="en-US" altLang="zh-CN" sz="1300" dirty="0" smtClean="0">
                          <a:latin typeface="微软雅黑" panose="020B0503020204020204" pitchFamily="34" charset="-122"/>
                          <a:ea typeface="微软雅黑" panose="020B0503020204020204" pitchFamily="34" charset="-122"/>
                        </a:rPr>
                        <a:t>  </a:t>
                      </a:r>
                      <a:r>
                        <a:rPr lang="zh-CN" altLang="en-US" sz="1300" dirty="0" smtClean="0">
                          <a:latin typeface="微软雅黑" panose="020B0503020204020204" pitchFamily="34" charset="-122"/>
                          <a:ea typeface="微软雅黑" panose="020B0503020204020204" pitchFamily="34" charset="-122"/>
                        </a:rPr>
                        <a:t>（</a:t>
                      </a:r>
                      <a:r>
                        <a:rPr lang="en-US" altLang="zh-CN" sz="1300" dirty="0" smtClean="0">
                          <a:latin typeface="微软雅黑" panose="020B0503020204020204" pitchFamily="34" charset="-122"/>
                          <a:ea typeface="微软雅黑" panose="020B0503020204020204" pitchFamily="34" charset="-122"/>
                        </a:rPr>
                        <a:t>45</a:t>
                      </a:r>
                      <a:r>
                        <a:rPr lang="zh-CN" altLang="en-US" sz="1300" dirty="0" smtClean="0">
                          <a:latin typeface="微软雅黑" panose="020B0503020204020204" pitchFamily="34" charset="-122"/>
                          <a:ea typeface="微软雅黑" panose="020B0503020204020204" pitchFamily="34" charset="-122"/>
                        </a:rPr>
                        <a:t>项）</a:t>
                      </a:r>
                      <a:endParaRPr lang="zh-CN" altLang="en-US" sz="1300" dirty="0">
                        <a:latin typeface="微软雅黑" panose="020B0503020204020204" pitchFamily="34" charset="-122"/>
                        <a:ea typeface="微软雅黑" panose="020B0503020204020204" pitchFamily="34" charset="-122"/>
                      </a:endParaRPr>
                    </a:p>
                  </a:txBody>
                  <a:tcPr marL="100584" marR="100584" marT="50292" marB="50292"/>
                </a:tc>
                <a:tc>
                  <a:txBody>
                    <a:bodyPr/>
                    <a:lstStyle/>
                    <a:p>
                      <a:r>
                        <a:rPr lang="zh-CN" altLang="en-US" sz="1300" dirty="0" smtClean="0">
                          <a:latin typeface="微软雅黑" panose="020B0503020204020204" pitchFamily="34" charset="-122"/>
                          <a:ea typeface="微软雅黑" panose="020B0503020204020204" pitchFamily="34" charset="-122"/>
                        </a:rPr>
                        <a:t>人民币汇率与外汇市场</a:t>
                      </a:r>
                      <a:endParaRPr lang="en-US" altLang="zh-CN" sz="1300" dirty="0" smtClean="0">
                        <a:latin typeface="微软雅黑" panose="020B0503020204020204" pitchFamily="34" charset="-122"/>
                        <a:ea typeface="微软雅黑" panose="020B0503020204020204" pitchFamily="34" charset="-122"/>
                      </a:endParaRPr>
                    </a:p>
                    <a:p>
                      <a:r>
                        <a:rPr lang="zh-CN" altLang="en-US" sz="1300" dirty="0" smtClean="0">
                          <a:latin typeface="微软雅黑" panose="020B0503020204020204" pitchFamily="34" charset="-122"/>
                          <a:ea typeface="微软雅黑" panose="020B0503020204020204" pitchFamily="34" charset="-122"/>
                        </a:rPr>
                        <a:t>（</a:t>
                      </a:r>
                      <a:r>
                        <a:rPr lang="en-US" altLang="zh-CN" sz="1300" dirty="0" smtClean="0">
                          <a:latin typeface="微软雅黑" panose="020B0503020204020204" pitchFamily="34" charset="-122"/>
                          <a:ea typeface="微软雅黑" panose="020B0503020204020204" pitchFamily="34" charset="-122"/>
                        </a:rPr>
                        <a:t>19</a:t>
                      </a:r>
                      <a:r>
                        <a:rPr lang="zh-CN" altLang="en-US" sz="1300" dirty="0" smtClean="0">
                          <a:latin typeface="微软雅黑" panose="020B0503020204020204" pitchFamily="34" charset="-122"/>
                          <a:ea typeface="微软雅黑" panose="020B0503020204020204" pitchFamily="34" charset="-122"/>
                        </a:rPr>
                        <a:t>项）</a:t>
                      </a:r>
                      <a:endParaRPr lang="zh-CN" altLang="en-US" sz="1300" dirty="0">
                        <a:latin typeface="微软雅黑" panose="020B0503020204020204" pitchFamily="34" charset="-122"/>
                        <a:ea typeface="微软雅黑" panose="020B0503020204020204" pitchFamily="34" charset="-122"/>
                      </a:endParaRPr>
                    </a:p>
                  </a:txBody>
                  <a:tcPr marL="100584" marR="100584" marT="50292" marB="50292"/>
                </a:tc>
                <a:tc>
                  <a:txBody>
                    <a:bodyPr/>
                    <a:lstStyle/>
                    <a:p>
                      <a:r>
                        <a:rPr lang="zh-CN" altLang="en-US" sz="1300" dirty="0" smtClean="0">
                          <a:latin typeface="微软雅黑" panose="020B0503020204020204" pitchFamily="34" charset="-122"/>
                          <a:ea typeface="微软雅黑" panose="020B0503020204020204" pitchFamily="34" charset="-122"/>
                        </a:rPr>
                        <a:t>国际收支与外汇统计外汇管理</a:t>
                      </a:r>
                      <a:endParaRPr lang="en-US" altLang="zh-CN" sz="1300" dirty="0" smtClean="0">
                        <a:latin typeface="微软雅黑" panose="020B0503020204020204" pitchFamily="34" charset="-122"/>
                        <a:ea typeface="微软雅黑" panose="020B0503020204020204" pitchFamily="34" charset="-122"/>
                      </a:endParaRPr>
                    </a:p>
                    <a:p>
                      <a:r>
                        <a:rPr lang="zh-CN" altLang="en-US" sz="1300" dirty="0" smtClean="0">
                          <a:latin typeface="微软雅黑" panose="020B0503020204020204" pitchFamily="34" charset="-122"/>
                          <a:ea typeface="微软雅黑" panose="020B0503020204020204" pitchFamily="34" charset="-122"/>
                        </a:rPr>
                        <a:t>（</a:t>
                      </a:r>
                      <a:r>
                        <a:rPr lang="en-US" altLang="zh-CN" sz="1300" dirty="0" smtClean="0">
                          <a:latin typeface="微软雅黑" panose="020B0503020204020204" pitchFamily="34" charset="-122"/>
                          <a:ea typeface="微软雅黑" panose="020B0503020204020204" pitchFamily="34" charset="-122"/>
                        </a:rPr>
                        <a:t>13</a:t>
                      </a:r>
                      <a:r>
                        <a:rPr lang="zh-CN" altLang="en-US" sz="1300" dirty="0" smtClean="0">
                          <a:latin typeface="微软雅黑" panose="020B0503020204020204" pitchFamily="34" charset="-122"/>
                          <a:ea typeface="微软雅黑" panose="020B0503020204020204" pitchFamily="34" charset="-122"/>
                        </a:rPr>
                        <a:t>项）</a:t>
                      </a:r>
                      <a:endParaRPr lang="zh-CN" altLang="en-US" sz="1300" dirty="0">
                        <a:latin typeface="微软雅黑" panose="020B0503020204020204" pitchFamily="34" charset="-122"/>
                        <a:ea typeface="微软雅黑" panose="020B0503020204020204" pitchFamily="34" charset="-122"/>
                      </a:endParaRPr>
                    </a:p>
                  </a:txBody>
                  <a:tcPr marL="100584" marR="100584" marT="50292" marB="50292"/>
                </a:tc>
                <a:tc>
                  <a:txBody>
                    <a:bodyPr/>
                    <a:lstStyle/>
                    <a:p>
                      <a:r>
                        <a:rPr lang="zh-CN" altLang="en-US" sz="1300" dirty="0" smtClean="0">
                          <a:latin typeface="微软雅黑" panose="020B0503020204020204" pitchFamily="34" charset="-122"/>
                          <a:ea typeface="微软雅黑" panose="020B0503020204020204" pitchFamily="34" charset="-122"/>
                        </a:rPr>
                        <a:t>外汇检查与法规适用</a:t>
                      </a:r>
                      <a:endParaRPr lang="en-US" altLang="zh-CN" sz="1300" dirty="0" smtClean="0">
                        <a:latin typeface="微软雅黑" panose="020B0503020204020204" pitchFamily="34" charset="-122"/>
                        <a:ea typeface="微软雅黑" panose="020B0503020204020204" pitchFamily="34" charset="-122"/>
                      </a:endParaRPr>
                    </a:p>
                    <a:p>
                      <a:r>
                        <a:rPr lang="zh-CN" altLang="en-US" sz="1200" dirty="0" smtClean="0">
                          <a:latin typeface="微软雅黑" panose="020B0503020204020204" pitchFamily="34" charset="-122"/>
                          <a:ea typeface="微软雅黑" panose="020B0503020204020204" pitchFamily="34" charset="-122"/>
                        </a:rPr>
                        <a:t>（</a:t>
                      </a:r>
                      <a:r>
                        <a:rPr lang="en-US" altLang="zh-CN" sz="1200" dirty="0" smtClean="0">
                          <a:latin typeface="微软雅黑" panose="020B0503020204020204" pitchFamily="34" charset="-122"/>
                          <a:ea typeface="微软雅黑" panose="020B0503020204020204" pitchFamily="34" charset="-122"/>
                        </a:rPr>
                        <a:t>11</a:t>
                      </a:r>
                      <a:r>
                        <a:rPr lang="zh-CN" altLang="en-US" sz="1200" dirty="0" smtClean="0">
                          <a:latin typeface="微软雅黑" panose="020B0503020204020204" pitchFamily="34" charset="-122"/>
                          <a:ea typeface="微软雅黑" panose="020B0503020204020204" pitchFamily="34" charset="-122"/>
                        </a:rPr>
                        <a:t>项）</a:t>
                      </a:r>
                      <a:endParaRPr lang="zh-CN" altLang="en-US" sz="1200" dirty="0">
                        <a:latin typeface="微软雅黑" panose="020B0503020204020204" pitchFamily="34" charset="-122"/>
                        <a:ea typeface="微软雅黑" panose="020B0503020204020204" pitchFamily="34" charset="-122"/>
                      </a:endParaRPr>
                    </a:p>
                  </a:txBody>
                  <a:tcPr marL="100584" marR="100584" marT="50292" marB="50292"/>
                </a:tc>
                <a:tc>
                  <a:txBody>
                    <a:bodyPr/>
                    <a:lstStyle/>
                    <a:p>
                      <a:r>
                        <a:rPr lang="zh-CN" altLang="en-US" sz="1300" dirty="0" smtClean="0">
                          <a:latin typeface="微软雅黑" panose="020B0503020204020204" pitchFamily="34" charset="-122"/>
                          <a:ea typeface="微软雅黑" panose="020B0503020204020204" pitchFamily="34" charset="-122"/>
                        </a:rPr>
                        <a:t>外汇科技管理</a:t>
                      </a:r>
                      <a:r>
                        <a:rPr lang="zh-CN" altLang="en-US" sz="1200" dirty="0" smtClean="0">
                          <a:latin typeface="微软雅黑" panose="020B0503020204020204" pitchFamily="34" charset="-122"/>
                          <a:ea typeface="微软雅黑" panose="020B0503020204020204" pitchFamily="34" charset="-122"/>
                        </a:rPr>
                        <a:t>（</a:t>
                      </a:r>
                      <a:r>
                        <a:rPr lang="en-US" altLang="zh-CN" sz="1200" dirty="0" smtClean="0">
                          <a:latin typeface="微软雅黑" panose="020B0503020204020204" pitchFamily="34" charset="-122"/>
                          <a:ea typeface="微软雅黑" panose="020B0503020204020204" pitchFamily="34" charset="-122"/>
                        </a:rPr>
                        <a:t>9</a:t>
                      </a:r>
                      <a:r>
                        <a:rPr lang="zh-CN" altLang="en-US" sz="1200" dirty="0" smtClean="0">
                          <a:latin typeface="微软雅黑" panose="020B0503020204020204" pitchFamily="34" charset="-122"/>
                          <a:ea typeface="微软雅黑" panose="020B0503020204020204" pitchFamily="34" charset="-122"/>
                        </a:rPr>
                        <a:t>项）</a:t>
                      </a:r>
                      <a:endParaRPr lang="zh-CN" altLang="en-US" sz="1200" dirty="0">
                        <a:latin typeface="微软雅黑" panose="020B0503020204020204" pitchFamily="34" charset="-122"/>
                        <a:ea typeface="微软雅黑" panose="020B0503020204020204" pitchFamily="34" charset="-122"/>
                      </a:endParaRPr>
                    </a:p>
                  </a:txBody>
                  <a:tcPr marL="100584" marR="100584" marT="50292" marB="50292"/>
                </a:tc>
              </a:tr>
              <a:tr h="5238091">
                <a:tc>
                  <a:txBody>
                    <a:bodyPr/>
                    <a:lstStyle/>
                    <a:p>
                      <a:r>
                        <a:rPr lang="zh-CN" altLang="en-US" sz="1300" b="1" dirty="0" smtClean="0">
                          <a:latin typeface="微软雅黑" panose="020B0503020204020204" pitchFamily="34" charset="-122"/>
                          <a:ea typeface="微软雅黑" panose="020B0503020204020204" pitchFamily="34" charset="-122"/>
                        </a:rPr>
                        <a:t>基本法规</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8</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账户管理</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6</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行政许可</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1</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其      他</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6</a:t>
                      </a:r>
                      <a:r>
                        <a:rPr lang="zh-CN" altLang="en-US" sz="1300" b="1" dirty="0" smtClean="0">
                          <a:latin typeface="微软雅黑" panose="020B0503020204020204" pitchFamily="34" charset="-122"/>
                          <a:ea typeface="微软雅黑" panose="020B0503020204020204" pitchFamily="34" charset="-122"/>
                        </a:rPr>
                        <a:t>项）</a:t>
                      </a:r>
                      <a:endParaRPr lang="zh-CN" altLang="en-US" sz="1300" b="1" dirty="0">
                        <a:latin typeface="微软雅黑" panose="020B0503020204020204" pitchFamily="34" charset="-122"/>
                        <a:ea typeface="微软雅黑" panose="020B0503020204020204" pitchFamily="34" charset="-122"/>
                      </a:endParaRPr>
                    </a:p>
                  </a:txBody>
                  <a:tcPr marL="100584" marR="100584" marT="50292" marB="50292"/>
                </a:tc>
                <a:tc>
                  <a:txBody>
                    <a:bodyPr/>
                    <a:lstStyle/>
                    <a:p>
                      <a:r>
                        <a:rPr lang="zh-CN" altLang="en-US" sz="1300" b="1" dirty="0" smtClean="0">
                          <a:latin typeface="微软雅黑" panose="020B0503020204020204" pitchFamily="34" charset="-122"/>
                          <a:ea typeface="微软雅黑" panose="020B0503020204020204" pitchFamily="34" charset="-122"/>
                        </a:rPr>
                        <a:t> 综     合</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5</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货物贸易</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8</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边境贸易</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1</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服务贸易</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4</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个人经常</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5</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外币现钞与外币计价</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4</a:t>
                      </a:r>
                      <a:r>
                        <a:rPr lang="zh-CN" altLang="en-US" sz="1300" b="1" dirty="0" smtClean="0">
                          <a:latin typeface="微软雅黑" panose="020B0503020204020204" pitchFamily="34" charset="-122"/>
                          <a:ea typeface="微软雅黑" panose="020B0503020204020204" pitchFamily="34" charset="-122"/>
                        </a:rPr>
                        <a:t>项）</a:t>
                      </a:r>
                      <a:endParaRPr lang="zh-CN" altLang="en-US" sz="1300" b="1" dirty="0">
                        <a:latin typeface="微软雅黑" panose="020B0503020204020204" pitchFamily="34" charset="-122"/>
                        <a:ea typeface="微软雅黑" panose="020B0503020204020204" pitchFamily="34" charset="-122"/>
                      </a:endParaRPr>
                    </a:p>
                  </a:txBody>
                  <a:tcPr marL="100584" marR="100584" marT="50292" marB="50292"/>
                </a:tc>
                <a:tc>
                  <a:txBody>
                    <a:bodyPr/>
                    <a:lstStyle/>
                    <a:p>
                      <a:r>
                        <a:rPr lang="zh-CN" altLang="en-US" sz="1300" b="1" dirty="0" smtClean="0">
                          <a:latin typeface="微软雅黑" panose="020B0503020204020204" pitchFamily="34" charset="-122"/>
                          <a:ea typeface="微软雅黑" panose="020B0503020204020204" pitchFamily="34" charset="-122"/>
                        </a:rPr>
                        <a:t>综     合（</a:t>
                      </a:r>
                      <a:r>
                        <a:rPr lang="en-US" altLang="zh-CN" sz="1300" b="1" dirty="0" smtClean="0">
                          <a:latin typeface="微软雅黑" panose="020B0503020204020204" pitchFamily="34" charset="-122"/>
                          <a:ea typeface="微软雅黑" panose="020B0503020204020204" pitchFamily="34" charset="-122"/>
                        </a:rPr>
                        <a:t>6</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外商直接投资</a:t>
                      </a:r>
                      <a:r>
                        <a:rPr lang="en-US" altLang="zh-CN" sz="1300" b="1" dirty="0" smtClean="0">
                          <a:latin typeface="微软雅黑" panose="020B0503020204020204" pitchFamily="34" charset="-122"/>
                          <a:ea typeface="微软雅黑" panose="020B0503020204020204" pitchFamily="34" charset="-122"/>
                        </a:rPr>
                        <a:t>-FDI (13</a:t>
                      </a:r>
                      <a:r>
                        <a:rPr lang="zh-CN" altLang="en-US" sz="1300" b="1" dirty="0" smtClean="0">
                          <a:latin typeface="微软雅黑" panose="020B0503020204020204" pitchFamily="34" charset="-122"/>
                          <a:ea typeface="微软雅黑" panose="020B0503020204020204" pitchFamily="34" charset="-122"/>
                        </a:rPr>
                        <a:t>项</a:t>
                      </a:r>
                      <a:r>
                        <a:rPr lang="en-US" altLang="zh-CN" sz="1300" b="1" dirty="0" smtClean="0">
                          <a:latin typeface="微软雅黑" panose="020B0503020204020204" pitchFamily="34" charset="-122"/>
                          <a:ea typeface="微软雅黑" panose="020B0503020204020204" pitchFamily="34" charset="-122"/>
                        </a:rPr>
                        <a:t>)</a:t>
                      </a: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境外投资</a:t>
                      </a:r>
                      <a:r>
                        <a:rPr lang="en-US" altLang="zh-CN" sz="1300" b="1" dirty="0" smtClean="0">
                          <a:latin typeface="微软雅黑" panose="020B0503020204020204" pitchFamily="34" charset="-122"/>
                          <a:ea typeface="微软雅黑" panose="020B0503020204020204" pitchFamily="34" charset="-122"/>
                        </a:rPr>
                        <a:t>-ODI(4</a:t>
                      </a:r>
                      <a:r>
                        <a:rPr lang="zh-CN" altLang="en-US" sz="1300" b="1" dirty="0" smtClean="0">
                          <a:latin typeface="微软雅黑" panose="020B0503020204020204" pitchFamily="34" charset="-122"/>
                          <a:ea typeface="微软雅黑" panose="020B0503020204020204" pitchFamily="34" charset="-122"/>
                        </a:rPr>
                        <a:t>项</a:t>
                      </a:r>
                      <a:r>
                        <a:rPr lang="en-US" altLang="zh-CN" sz="1300" b="1" dirty="0" smtClean="0">
                          <a:latin typeface="微软雅黑" panose="020B0503020204020204" pitchFamily="34" charset="-122"/>
                          <a:ea typeface="微软雅黑" panose="020B0503020204020204" pitchFamily="34" charset="-122"/>
                        </a:rPr>
                        <a:t>)</a:t>
                      </a: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境外融资及有价证券管理（</a:t>
                      </a:r>
                      <a:r>
                        <a:rPr lang="en-US" altLang="zh-CN" sz="1300" b="1" dirty="0" smtClean="0">
                          <a:latin typeface="微软雅黑" panose="020B0503020204020204" pitchFamily="34" charset="-122"/>
                          <a:ea typeface="微软雅黑" panose="020B0503020204020204" pitchFamily="34" charset="-122"/>
                        </a:rPr>
                        <a:t>6</a:t>
                      </a:r>
                      <a:r>
                        <a:rPr lang="zh-CN" altLang="en-US" sz="1300" b="1" dirty="0" smtClean="0">
                          <a:latin typeface="微软雅黑" panose="020B0503020204020204" pitchFamily="34" charset="-122"/>
                          <a:ea typeface="微软雅黑" panose="020B0503020204020204" pitchFamily="34" charset="-122"/>
                        </a:rPr>
                        <a:t>项，含境外发债及套期保值）</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证券市场投资外汇管理（</a:t>
                      </a:r>
                      <a:r>
                        <a:rPr lang="en-US" altLang="zh-CN" sz="1300" b="1" dirty="0" smtClean="0">
                          <a:latin typeface="微软雅黑" panose="020B0503020204020204" pitchFamily="34" charset="-122"/>
                          <a:ea typeface="微软雅黑" panose="020B0503020204020204" pitchFamily="34" charset="-122"/>
                        </a:rPr>
                        <a:t>14</a:t>
                      </a:r>
                      <a:r>
                        <a:rPr lang="zh-CN" altLang="en-US" sz="1300" b="1" dirty="0" smtClean="0">
                          <a:latin typeface="微软雅黑" panose="020B0503020204020204" pitchFamily="34" charset="-122"/>
                          <a:ea typeface="微软雅黑" panose="020B0503020204020204" pitchFamily="34" charset="-122"/>
                        </a:rPr>
                        <a:t>项，含境内外）</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外债及对外担保</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21</a:t>
                      </a:r>
                      <a:r>
                        <a:rPr lang="zh-CN" altLang="en-US" sz="1300" b="1" dirty="0" smtClean="0">
                          <a:latin typeface="微软雅黑" panose="020B0503020204020204" pitchFamily="34" charset="-122"/>
                          <a:ea typeface="微软雅黑" panose="020B0503020204020204" pitchFamily="34" charset="-122"/>
                        </a:rPr>
                        <a:t>项，含外债统计与管理、担保、贸易信贷、外汇贷款）</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个人资本项目外汇管理（</a:t>
                      </a:r>
                      <a:r>
                        <a:rPr lang="en-US" altLang="zh-CN" sz="1300" b="1" dirty="0" smtClean="0">
                          <a:latin typeface="微软雅黑" panose="020B0503020204020204" pitchFamily="34" charset="-122"/>
                          <a:ea typeface="微软雅黑" panose="020B0503020204020204" pitchFamily="34" charset="-122"/>
                        </a:rPr>
                        <a:t>14</a:t>
                      </a:r>
                      <a:r>
                        <a:rPr lang="zh-CN" altLang="en-US" sz="1300" b="1" dirty="0" smtClean="0">
                          <a:latin typeface="微软雅黑" panose="020B0503020204020204" pitchFamily="34" charset="-122"/>
                          <a:ea typeface="微软雅黑" panose="020B0503020204020204" pitchFamily="34" charset="-122"/>
                        </a:rPr>
                        <a:t>项，含资产转移、证券投资、外汇质押人民币贷款）</a:t>
                      </a:r>
                      <a:endParaRPr lang="en-US" altLang="zh-CN" sz="1300" b="1" dirty="0" smtClean="0">
                        <a:latin typeface="微软雅黑" panose="020B0503020204020204" pitchFamily="34" charset="-122"/>
                        <a:ea typeface="微软雅黑" panose="020B0503020204020204" pitchFamily="34" charset="-122"/>
                      </a:endParaRPr>
                    </a:p>
                    <a:p>
                      <a:endParaRPr lang="zh-CN" altLang="en-US" sz="1300" b="1" dirty="0">
                        <a:latin typeface="微软雅黑" panose="020B0503020204020204" pitchFamily="34" charset="-122"/>
                        <a:ea typeface="微软雅黑" panose="020B0503020204020204" pitchFamily="34" charset="-122"/>
                      </a:endParaRPr>
                    </a:p>
                  </a:txBody>
                  <a:tcPr marL="100584" marR="100584" marT="50292" marB="50292"/>
                </a:tc>
                <a:tc>
                  <a:txBody>
                    <a:bodyPr/>
                    <a:lstStyle/>
                    <a:p>
                      <a:r>
                        <a:rPr lang="zh-CN" altLang="en-US" sz="1300" b="1" dirty="0" smtClean="0">
                          <a:latin typeface="微软雅黑" panose="020B0503020204020204" pitchFamily="34" charset="-122"/>
                          <a:ea typeface="微软雅黑" panose="020B0503020204020204" pitchFamily="34" charset="-122"/>
                        </a:rPr>
                        <a:t>基本法规（</a:t>
                      </a:r>
                      <a:r>
                        <a:rPr lang="en-US" altLang="zh-CN" sz="1300" b="1" dirty="0" smtClean="0">
                          <a:latin typeface="微软雅黑" panose="020B0503020204020204" pitchFamily="34" charset="-122"/>
                          <a:ea typeface="微软雅黑" panose="020B0503020204020204" pitchFamily="34" charset="-122"/>
                        </a:rPr>
                        <a:t>5</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银行结售汇业务（</a:t>
                      </a:r>
                      <a:r>
                        <a:rPr lang="en-US" altLang="zh-CN" sz="1300" b="1" dirty="0" smtClean="0">
                          <a:latin typeface="微软雅黑" panose="020B0503020204020204" pitchFamily="34" charset="-122"/>
                          <a:ea typeface="微软雅黑" panose="020B0503020204020204" pitchFamily="34" charset="-122"/>
                        </a:rPr>
                        <a:t>15</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离岸业务（</a:t>
                      </a:r>
                      <a:r>
                        <a:rPr lang="en-US" altLang="zh-CN" sz="1300" b="1" dirty="0" smtClean="0">
                          <a:latin typeface="微软雅黑" panose="020B0503020204020204" pitchFamily="34" charset="-122"/>
                          <a:ea typeface="微软雅黑" panose="020B0503020204020204" pitchFamily="34" charset="-122"/>
                        </a:rPr>
                        <a:t>2</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银行卡相关业务</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6</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不良债权（</a:t>
                      </a:r>
                      <a:r>
                        <a:rPr lang="en-US" altLang="zh-CN" sz="1300" b="1" dirty="0" smtClean="0">
                          <a:latin typeface="微软雅黑" panose="020B0503020204020204" pitchFamily="34" charset="-122"/>
                          <a:ea typeface="微软雅黑" panose="020B0503020204020204" pitchFamily="34" charset="-122"/>
                        </a:rPr>
                        <a:t>1</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银行相关其他业务（</a:t>
                      </a:r>
                      <a:r>
                        <a:rPr lang="en-US" altLang="zh-CN" sz="1300" b="1" dirty="0" smtClean="0">
                          <a:latin typeface="微软雅黑" panose="020B0503020204020204" pitchFamily="34" charset="-122"/>
                          <a:ea typeface="微软雅黑" panose="020B0503020204020204" pitchFamily="34" charset="-122"/>
                        </a:rPr>
                        <a:t>4</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保险公司（</a:t>
                      </a:r>
                      <a:r>
                        <a:rPr lang="en-US" altLang="zh-CN" sz="1300" b="1" dirty="0" smtClean="0">
                          <a:latin typeface="微软雅黑" panose="020B0503020204020204" pitchFamily="34" charset="-122"/>
                          <a:ea typeface="微软雅黑" panose="020B0503020204020204" pitchFamily="34" charset="-122"/>
                        </a:rPr>
                        <a:t>2</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信托公司、金融资产公司及其他非银行金融机构（</a:t>
                      </a:r>
                      <a:r>
                        <a:rPr lang="en-US" altLang="zh-CN" sz="1300" b="1" dirty="0" smtClean="0">
                          <a:latin typeface="微软雅黑" panose="020B0503020204020204" pitchFamily="34" charset="-122"/>
                          <a:ea typeface="微软雅黑" panose="020B0503020204020204" pitchFamily="34" charset="-122"/>
                        </a:rPr>
                        <a:t>5</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外币代兑机构、个人本外币兑换特许机构、自助兑换机（</a:t>
                      </a:r>
                      <a:r>
                        <a:rPr lang="en-US" altLang="zh-CN" sz="1300" b="1" dirty="0" smtClean="0">
                          <a:latin typeface="微软雅黑" panose="020B0503020204020204" pitchFamily="34" charset="-122"/>
                          <a:ea typeface="微软雅黑" panose="020B0503020204020204" pitchFamily="34" charset="-122"/>
                        </a:rPr>
                        <a:t>5</a:t>
                      </a:r>
                      <a:r>
                        <a:rPr lang="zh-CN" altLang="en-US" sz="1300" b="1" dirty="0" smtClean="0">
                          <a:latin typeface="微软雅黑" panose="020B0503020204020204" pitchFamily="34" charset="-122"/>
                          <a:ea typeface="微软雅黑" panose="020B0503020204020204" pitchFamily="34" charset="-122"/>
                        </a:rPr>
                        <a:t>项）</a:t>
                      </a:r>
                      <a:endParaRPr lang="zh-CN" altLang="en-US" sz="1300" b="1" dirty="0">
                        <a:latin typeface="微软雅黑" panose="020B0503020204020204" pitchFamily="34" charset="-122"/>
                        <a:ea typeface="微软雅黑" panose="020B0503020204020204" pitchFamily="34" charset="-122"/>
                      </a:endParaRPr>
                    </a:p>
                  </a:txBody>
                  <a:tcPr marL="100584" marR="100584" marT="50292" marB="50292"/>
                </a:tc>
                <a:tc>
                  <a:txBody>
                    <a:bodyPr/>
                    <a:lstStyle/>
                    <a:p>
                      <a:r>
                        <a:rPr lang="zh-CN" altLang="en-US" sz="1300" b="1" dirty="0" smtClean="0">
                          <a:latin typeface="微软雅黑" panose="020B0503020204020204" pitchFamily="34" charset="-122"/>
                          <a:ea typeface="微软雅黑" panose="020B0503020204020204" pitchFamily="34" charset="-122"/>
                        </a:rPr>
                        <a:t>汇价</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5</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外汇交易市场</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14</a:t>
                      </a:r>
                      <a:r>
                        <a:rPr lang="zh-CN" altLang="en-US" sz="1300" b="1" dirty="0" smtClean="0">
                          <a:latin typeface="微软雅黑" panose="020B0503020204020204" pitchFamily="34" charset="-122"/>
                          <a:ea typeface="微软雅黑" panose="020B0503020204020204" pitchFamily="34" charset="-122"/>
                        </a:rPr>
                        <a:t>项）</a:t>
                      </a:r>
                      <a:endParaRPr lang="zh-CN" altLang="en-US" sz="1300" b="1" dirty="0">
                        <a:latin typeface="微软雅黑" panose="020B0503020204020204" pitchFamily="34" charset="-122"/>
                        <a:ea typeface="微软雅黑" panose="020B0503020204020204" pitchFamily="34" charset="-122"/>
                      </a:endParaRPr>
                    </a:p>
                  </a:txBody>
                  <a:tcPr marL="100584" marR="100584" marT="50292" marB="50292"/>
                </a:tc>
                <a:tc>
                  <a:txBody>
                    <a:bodyPr/>
                    <a:lstStyle/>
                    <a:p>
                      <a:r>
                        <a:rPr lang="zh-CN" altLang="en-US" sz="1300" b="1" dirty="0" smtClean="0">
                          <a:latin typeface="微软雅黑" panose="020B0503020204020204" pitchFamily="34" charset="-122"/>
                          <a:ea typeface="微软雅黑" panose="020B0503020204020204" pitchFamily="34" charset="-122"/>
                        </a:rPr>
                        <a:t>国际收支统计综合法规</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1</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国际收支统计间接申报</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5</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国际收支统计直接申报</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6</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抽样调查制度</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1</a:t>
                      </a:r>
                      <a:r>
                        <a:rPr lang="zh-CN" altLang="en-US" sz="1300" b="1" dirty="0" smtClean="0">
                          <a:latin typeface="微软雅黑" panose="020B0503020204020204" pitchFamily="34" charset="-122"/>
                          <a:ea typeface="微软雅黑" panose="020B0503020204020204" pitchFamily="34" charset="-122"/>
                        </a:rPr>
                        <a:t>项）</a:t>
                      </a:r>
                      <a:endParaRPr lang="zh-CN" altLang="en-US" sz="1300" b="1" dirty="0">
                        <a:latin typeface="微软雅黑" panose="020B0503020204020204" pitchFamily="34" charset="-122"/>
                        <a:ea typeface="微软雅黑" panose="020B0503020204020204" pitchFamily="34" charset="-122"/>
                      </a:endParaRPr>
                    </a:p>
                  </a:txBody>
                  <a:tcPr marL="100584" marR="100584" marT="50292" marB="50292"/>
                </a:tc>
                <a:tc>
                  <a:txBody>
                    <a:bodyPr/>
                    <a:lstStyle/>
                    <a:p>
                      <a:r>
                        <a:rPr lang="zh-CN" altLang="en-US" sz="1300" b="1" dirty="0" smtClean="0">
                          <a:latin typeface="微软雅黑" panose="020B0503020204020204" pitchFamily="34" charset="-122"/>
                          <a:ea typeface="微软雅黑" panose="020B0503020204020204" pitchFamily="34" charset="-122"/>
                        </a:rPr>
                        <a:t>办案程序</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3</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法律依据</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3</a:t>
                      </a:r>
                      <a:r>
                        <a:rPr lang="zh-CN" altLang="en-US" sz="1300" b="1" dirty="0" smtClean="0">
                          <a:latin typeface="微软雅黑" panose="020B0503020204020204" pitchFamily="34" charset="-122"/>
                          <a:ea typeface="微软雅黑" panose="020B0503020204020204" pitchFamily="34" charset="-122"/>
                        </a:rPr>
                        <a:t>项）</a:t>
                      </a:r>
                      <a:endParaRPr lang="en-US" altLang="zh-CN" sz="1300" b="1" dirty="0" smtClean="0">
                        <a:latin typeface="微软雅黑" panose="020B0503020204020204" pitchFamily="34" charset="-122"/>
                        <a:ea typeface="微软雅黑" panose="020B0503020204020204" pitchFamily="34" charset="-122"/>
                      </a:endParaRPr>
                    </a:p>
                    <a:p>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其他</a:t>
                      </a:r>
                      <a:endParaRPr lang="en-US" altLang="zh-CN" sz="1300" b="1" dirty="0" smtClean="0">
                        <a:latin typeface="微软雅黑" panose="020B0503020204020204" pitchFamily="34" charset="-122"/>
                        <a:ea typeface="微软雅黑" panose="020B0503020204020204" pitchFamily="34" charset="-122"/>
                      </a:endParaRPr>
                    </a:p>
                    <a:p>
                      <a:r>
                        <a:rPr lang="zh-CN" altLang="en-US" sz="1300" b="1" dirty="0" smtClean="0">
                          <a:latin typeface="微软雅黑" panose="020B0503020204020204" pitchFamily="34" charset="-122"/>
                          <a:ea typeface="微软雅黑" panose="020B0503020204020204" pitchFamily="34" charset="-122"/>
                        </a:rPr>
                        <a:t>（</a:t>
                      </a:r>
                      <a:r>
                        <a:rPr lang="en-US" altLang="zh-CN" sz="1300" b="1" dirty="0" smtClean="0">
                          <a:latin typeface="微软雅黑" panose="020B0503020204020204" pitchFamily="34" charset="-122"/>
                          <a:ea typeface="微软雅黑" panose="020B0503020204020204" pitchFamily="34" charset="-122"/>
                        </a:rPr>
                        <a:t>5</a:t>
                      </a:r>
                      <a:r>
                        <a:rPr lang="zh-CN" altLang="en-US" sz="1300" b="1" dirty="0" smtClean="0">
                          <a:latin typeface="微软雅黑" panose="020B0503020204020204" pitchFamily="34" charset="-122"/>
                          <a:ea typeface="微软雅黑" panose="020B0503020204020204" pitchFamily="34" charset="-122"/>
                        </a:rPr>
                        <a:t>项）</a:t>
                      </a:r>
                      <a:endParaRPr lang="zh-CN" altLang="en-US" sz="1300" b="1" dirty="0">
                        <a:latin typeface="微软雅黑" panose="020B0503020204020204" pitchFamily="34" charset="-122"/>
                        <a:ea typeface="微软雅黑" panose="020B0503020204020204" pitchFamily="34" charset="-122"/>
                      </a:endParaRPr>
                    </a:p>
                  </a:txBody>
                  <a:tcPr marL="100584" marR="100584" marT="50292" marB="5029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300" b="1" dirty="0" smtClean="0">
                          <a:latin typeface="微软雅黑" panose="020B0503020204020204" pitchFamily="34" charset="-122"/>
                          <a:ea typeface="微软雅黑" panose="020B0503020204020204" pitchFamily="34" charset="-122"/>
                        </a:rPr>
                        <a:t>外汇科技管理（</a:t>
                      </a:r>
                      <a:r>
                        <a:rPr lang="en-US" altLang="zh-CN" sz="1300" b="1" dirty="0" smtClean="0">
                          <a:latin typeface="微软雅黑" panose="020B0503020204020204" pitchFamily="34" charset="-122"/>
                          <a:ea typeface="微软雅黑" panose="020B0503020204020204" pitchFamily="34" charset="-122"/>
                        </a:rPr>
                        <a:t>9</a:t>
                      </a:r>
                      <a:r>
                        <a:rPr lang="zh-CN" altLang="en-US" sz="1300" b="1" dirty="0" smtClean="0">
                          <a:latin typeface="微软雅黑" panose="020B0503020204020204" pitchFamily="34" charset="-122"/>
                          <a:ea typeface="微软雅黑" panose="020B0503020204020204" pitchFamily="34" charset="-122"/>
                        </a:rPr>
                        <a:t>项）</a:t>
                      </a:r>
                    </a:p>
                    <a:p>
                      <a:endParaRPr lang="zh-CN" altLang="en-US" sz="2200" b="1" dirty="0">
                        <a:latin typeface="微软雅黑" panose="020B0503020204020204" pitchFamily="34" charset="-122"/>
                        <a:ea typeface="微软雅黑" panose="020B0503020204020204" pitchFamily="34" charset="-122"/>
                      </a:endParaRPr>
                    </a:p>
                  </a:txBody>
                  <a:tcPr marL="100584" marR="100584" marT="50292" marB="50292"/>
                </a:tc>
              </a:tr>
            </a:tbl>
          </a:graphicData>
        </a:graphic>
      </p:graphicFrame>
    </p:spTree>
    <p:extLst>
      <p:ext uri="{BB962C8B-B14F-4D97-AF65-F5344CB8AC3E}">
        <p14:creationId xmlns:p14="http://schemas.microsoft.com/office/powerpoint/2010/main" val="389931076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4533174"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3.12 </a:t>
            </a:r>
            <a:r>
              <a:rPr lang="zh-CN" altLang="zh-CN" sz="2500" b="1" dirty="0" smtClean="0">
                <a:solidFill>
                  <a:schemeClr val="tx1"/>
                </a:solidFill>
                <a:latin typeface="微软雅黑" pitchFamily="34" charset="-122"/>
                <a:ea typeface="微软雅黑" pitchFamily="34" charset="-122"/>
              </a:rPr>
              <a:t>接收</a:t>
            </a:r>
            <a:r>
              <a:rPr lang="zh-CN" altLang="zh-CN" sz="2500" b="1" dirty="0">
                <a:solidFill>
                  <a:schemeClr val="tx1"/>
                </a:solidFill>
                <a:latin typeface="微软雅黑" pitchFamily="34" charset="-122"/>
                <a:ea typeface="微软雅黑" pitchFamily="34" charset="-122"/>
              </a:rPr>
              <a:t>境内再投资外汇登记</a:t>
            </a:r>
            <a:endParaRPr lang="zh-CN" altLang="en-US" sz="2500" b="1" dirty="0">
              <a:solidFill>
                <a:schemeClr val="tx1"/>
              </a:solidFill>
              <a:latin typeface="微软雅黑" pitchFamily="34" charset="-122"/>
              <a:ea typeface="微软雅黑" pitchFamily="34" charset="-122"/>
            </a:endParaRPr>
          </a:p>
        </p:txBody>
      </p:sp>
      <p:graphicFrame>
        <p:nvGraphicFramePr>
          <p:cNvPr id="7" name="图示 6"/>
          <p:cNvGraphicFramePr/>
          <p:nvPr>
            <p:extLst>
              <p:ext uri="{D42A27DB-BD31-4B8C-83A1-F6EECF244321}">
                <p14:modId xmlns:p14="http://schemas.microsoft.com/office/powerpoint/2010/main" val="2145728997"/>
              </p:ext>
            </p:extLst>
          </p:nvPr>
        </p:nvGraphicFramePr>
        <p:xfrm>
          <a:off x="197463" y="1515649"/>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79</a:t>
            </a:fld>
            <a:endParaRPr lang="en-US" altLang="zh-TW"/>
          </a:p>
        </p:txBody>
      </p:sp>
    </p:spTree>
    <p:extLst>
      <p:ext uri="{BB962C8B-B14F-4D97-AF65-F5344CB8AC3E}">
        <p14:creationId xmlns:p14="http://schemas.microsoft.com/office/powerpoint/2010/main" val="241410565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extLst>
              <p:ext uri="{D42A27DB-BD31-4B8C-83A1-F6EECF244321}">
                <p14:modId xmlns:p14="http://schemas.microsoft.com/office/powerpoint/2010/main" val="194527689"/>
              </p:ext>
            </p:extLst>
          </p:nvPr>
        </p:nvGraphicFramePr>
        <p:xfrm>
          <a:off x="197463" y="1179612"/>
          <a:ext cx="9425847" cy="5989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420688" y="439167"/>
            <a:ext cx="5326661"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3.12 </a:t>
            </a:r>
            <a:r>
              <a:rPr lang="zh-CN" altLang="zh-CN" sz="2500" b="1" dirty="0">
                <a:solidFill>
                  <a:schemeClr val="tx1"/>
                </a:solidFill>
                <a:latin typeface="微软雅黑" pitchFamily="34" charset="-122"/>
                <a:ea typeface="微软雅黑" pitchFamily="34" charset="-122"/>
              </a:rPr>
              <a:t>接收境内再投资外汇</a:t>
            </a:r>
            <a:r>
              <a:rPr lang="zh-CN" altLang="zh-CN" sz="2500" b="1" dirty="0" smtClean="0">
                <a:solidFill>
                  <a:schemeClr val="tx1"/>
                </a:solidFill>
                <a:latin typeface="微软雅黑" pitchFamily="34" charset="-122"/>
                <a:ea typeface="微软雅黑" pitchFamily="34" charset="-122"/>
              </a:rPr>
              <a:t>登记</a:t>
            </a:r>
            <a:r>
              <a:rPr lang="en-US" altLang="zh-CN" sz="2500" b="1" dirty="0" smtClean="0">
                <a:solidFill>
                  <a:schemeClr val="tx1"/>
                </a:solidFill>
                <a:latin typeface="微软雅黑" pitchFamily="34" charset="-122"/>
                <a:ea typeface="微软雅黑" pitchFamily="34" charset="-122"/>
              </a:rPr>
              <a:t>/</a:t>
            </a:r>
            <a:r>
              <a:rPr lang="zh-CN" altLang="en-US" sz="2500" b="1" dirty="0" smtClean="0">
                <a:solidFill>
                  <a:schemeClr val="tx1"/>
                </a:solidFill>
                <a:latin typeface="微软雅黑" pitchFamily="34" charset="-122"/>
                <a:ea typeface="微软雅黑" pitchFamily="34" charset="-122"/>
              </a:rPr>
              <a:t>变更</a:t>
            </a:r>
            <a:endParaRPr lang="zh-CN" altLang="en-US"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80</a:t>
            </a:fld>
            <a:endParaRPr lang="en-US" altLang="zh-TW"/>
          </a:p>
        </p:txBody>
      </p:sp>
    </p:spTree>
    <p:extLst>
      <p:ext uri="{BB962C8B-B14F-4D97-AF65-F5344CB8AC3E}">
        <p14:creationId xmlns:p14="http://schemas.microsoft.com/office/powerpoint/2010/main" val="352783798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extLst>
              <p:ext uri="{D42A27DB-BD31-4B8C-83A1-F6EECF244321}">
                <p14:modId xmlns:p14="http://schemas.microsoft.com/office/powerpoint/2010/main" val="434317500"/>
              </p:ext>
            </p:extLst>
          </p:nvPr>
        </p:nvGraphicFramePr>
        <p:xfrm>
          <a:off x="197463" y="1179612"/>
          <a:ext cx="9425847" cy="5989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420688" y="439167"/>
            <a:ext cx="5326661"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3.12 </a:t>
            </a:r>
            <a:r>
              <a:rPr lang="zh-CN" altLang="zh-CN" sz="2500" b="1" dirty="0">
                <a:solidFill>
                  <a:schemeClr val="tx1"/>
                </a:solidFill>
                <a:latin typeface="微软雅黑" pitchFamily="34" charset="-122"/>
                <a:ea typeface="微软雅黑" pitchFamily="34" charset="-122"/>
              </a:rPr>
              <a:t>接收境内再投资外汇登记</a:t>
            </a:r>
            <a:r>
              <a:rPr lang="en-US" altLang="zh-CN" sz="2500" b="1" dirty="0">
                <a:solidFill>
                  <a:schemeClr val="tx1"/>
                </a:solidFill>
                <a:latin typeface="微软雅黑" pitchFamily="34" charset="-122"/>
                <a:ea typeface="微软雅黑" pitchFamily="34" charset="-122"/>
              </a:rPr>
              <a:t>/</a:t>
            </a:r>
            <a:r>
              <a:rPr lang="zh-CN" altLang="en-US" sz="2500" b="1" dirty="0">
                <a:solidFill>
                  <a:schemeClr val="tx1"/>
                </a:solidFill>
                <a:latin typeface="微软雅黑" pitchFamily="34" charset="-122"/>
                <a:ea typeface="微软雅黑" pitchFamily="34" charset="-122"/>
              </a:rPr>
              <a:t>变更</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81</a:t>
            </a:fld>
            <a:endParaRPr lang="en-US" altLang="zh-TW"/>
          </a:p>
        </p:txBody>
      </p:sp>
    </p:spTree>
    <p:extLst>
      <p:ext uri="{BB962C8B-B14F-4D97-AF65-F5344CB8AC3E}">
        <p14:creationId xmlns:p14="http://schemas.microsoft.com/office/powerpoint/2010/main" val="198581711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5326661"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3.12 </a:t>
            </a:r>
            <a:r>
              <a:rPr lang="zh-CN" altLang="zh-CN" sz="2500" b="1" dirty="0">
                <a:solidFill>
                  <a:schemeClr val="tx1"/>
                </a:solidFill>
                <a:latin typeface="微软雅黑" pitchFamily="34" charset="-122"/>
                <a:ea typeface="微软雅黑" pitchFamily="34" charset="-122"/>
              </a:rPr>
              <a:t>接收境内再投资外汇登记</a:t>
            </a:r>
            <a:r>
              <a:rPr lang="en-US" altLang="zh-CN" sz="2500" b="1" dirty="0">
                <a:solidFill>
                  <a:schemeClr val="tx1"/>
                </a:solidFill>
                <a:latin typeface="微软雅黑" pitchFamily="34" charset="-122"/>
                <a:ea typeface="微软雅黑" pitchFamily="34" charset="-122"/>
              </a:rPr>
              <a:t>/</a:t>
            </a:r>
            <a:r>
              <a:rPr lang="zh-CN" altLang="en-US" sz="2500" b="1" dirty="0">
                <a:solidFill>
                  <a:schemeClr val="tx1"/>
                </a:solidFill>
                <a:latin typeface="微软雅黑" pitchFamily="34" charset="-122"/>
                <a:ea typeface="微软雅黑" pitchFamily="34" charset="-122"/>
              </a:rPr>
              <a:t>变更</a:t>
            </a:r>
          </a:p>
        </p:txBody>
      </p:sp>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8" name="TextBox 7"/>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2" name="矩形 1"/>
          <p:cNvSpPr/>
          <p:nvPr/>
        </p:nvSpPr>
        <p:spPr>
          <a:xfrm>
            <a:off x="1930272" y="3144128"/>
            <a:ext cx="6526692" cy="1200329"/>
          </a:xfrm>
          <a:prstGeom prst="rect">
            <a:avLst/>
          </a:prstGeom>
        </p:spPr>
        <p:txBody>
          <a:bodyPr wrap="square">
            <a:spAutoFit/>
          </a:bodyPr>
          <a:lstStyle/>
          <a:p>
            <a:r>
              <a:rPr lang="zh-CN" altLang="zh-CN" sz="2400" dirty="0">
                <a:solidFill>
                  <a:schemeClr val="tx1"/>
                </a:solidFill>
              </a:rPr>
              <a:t>投资性外商投资企业以人民币或资本金结汇后的人民币资金开展境内再投资的，被投资企业无须办理接受境内再投资登记。</a:t>
            </a: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82</a:t>
            </a:fld>
            <a:endParaRPr lang="en-US" altLang="zh-TW"/>
          </a:p>
        </p:txBody>
      </p:sp>
    </p:spTree>
    <p:extLst>
      <p:ext uri="{BB962C8B-B14F-4D97-AF65-F5344CB8AC3E}">
        <p14:creationId xmlns:p14="http://schemas.microsoft.com/office/powerpoint/2010/main" val="262501220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4036243"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3.13</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境内再投资专用账户</a:t>
            </a:r>
            <a:endParaRPr lang="zh-CN" altLang="en-US" sz="2500" b="1" dirty="0">
              <a:solidFill>
                <a:schemeClr val="tx1"/>
              </a:solidFill>
              <a:latin typeface="微软雅黑" pitchFamily="34" charset="-122"/>
              <a:ea typeface="微软雅黑" pitchFamily="34" charset="-122"/>
            </a:endParaRPr>
          </a:p>
        </p:txBody>
      </p:sp>
      <p:graphicFrame>
        <p:nvGraphicFramePr>
          <p:cNvPr id="7" name="图示 6"/>
          <p:cNvGraphicFramePr/>
          <p:nvPr>
            <p:extLst>
              <p:ext uri="{D42A27DB-BD31-4B8C-83A1-F6EECF244321}">
                <p14:modId xmlns:p14="http://schemas.microsoft.com/office/powerpoint/2010/main" val="1003201715"/>
              </p:ext>
            </p:extLst>
          </p:nvPr>
        </p:nvGraphicFramePr>
        <p:xfrm>
          <a:off x="197463" y="1515649"/>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83</a:t>
            </a:fld>
            <a:endParaRPr lang="en-US" altLang="zh-TW"/>
          </a:p>
        </p:txBody>
      </p:sp>
    </p:spTree>
    <p:extLst>
      <p:ext uri="{BB962C8B-B14F-4D97-AF65-F5344CB8AC3E}">
        <p14:creationId xmlns:p14="http://schemas.microsoft.com/office/powerpoint/2010/main" val="241410565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extLst>
              <p:ext uri="{D42A27DB-BD31-4B8C-83A1-F6EECF244321}">
                <p14:modId xmlns:p14="http://schemas.microsoft.com/office/powerpoint/2010/main" val="4285799221"/>
              </p:ext>
            </p:extLst>
          </p:nvPr>
        </p:nvGraphicFramePr>
        <p:xfrm>
          <a:off x="197463" y="1179612"/>
          <a:ext cx="9425847" cy="5989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420688" y="439167"/>
            <a:ext cx="660104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3.13</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境内再投资专用账户</a:t>
            </a:r>
            <a:r>
              <a:rPr lang="zh-CN" altLang="en-US" sz="2500" b="1" dirty="0">
                <a:solidFill>
                  <a:schemeClr val="tx1"/>
                </a:solidFill>
                <a:latin typeface="微软雅黑" pitchFamily="34" charset="-122"/>
                <a:ea typeface="微软雅黑" pitchFamily="34" charset="-122"/>
              </a:rPr>
              <a:t>开立、入账和使用</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84</a:t>
            </a:fld>
            <a:endParaRPr lang="en-US" altLang="zh-TW"/>
          </a:p>
        </p:txBody>
      </p:sp>
    </p:spTree>
    <p:extLst>
      <p:ext uri="{BB962C8B-B14F-4D97-AF65-F5344CB8AC3E}">
        <p14:creationId xmlns:p14="http://schemas.microsoft.com/office/powerpoint/2010/main" val="379224289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extLst>
              <p:ext uri="{D42A27DB-BD31-4B8C-83A1-F6EECF244321}">
                <p14:modId xmlns:p14="http://schemas.microsoft.com/office/powerpoint/2010/main" val="3531262148"/>
              </p:ext>
            </p:extLst>
          </p:nvPr>
        </p:nvGraphicFramePr>
        <p:xfrm>
          <a:off x="197463" y="1179612"/>
          <a:ext cx="9425847" cy="5989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420688" y="439167"/>
            <a:ext cx="660104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3.13</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境内再投资专用账户</a:t>
            </a:r>
            <a:r>
              <a:rPr lang="zh-CN" altLang="en-US" sz="2500" b="1" dirty="0">
                <a:solidFill>
                  <a:schemeClr val="tx1"/>
                </a:solidFill>
                <a:latin typeface="微软雅黑" pitchFamily="34" charset="-122"/>
                <a:ea typeface="微软雅黑" pitchFamily="34" charset="-122"/>
              </a:rPr>
              <a:t>开立、入账和使用</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85</a:t>
            </a:fld>
            <a:endParaRPr lang="en-US" altLang="zh-TW"/>
          </a:p>
        </p:txBody>
      </p:sp>
    </p:spTree>
    <p:extLst>
      <p:ext uri="{BB962C8B-B14F-4D97-AF65-F5344CB8AC3E}">
        <p14:creationId xmlns:p14="http://schemas.microsoft.com/office/powerpoint/2010/main" val="106732170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extLst>
              <p:ext uri="{D42A27DB-BD31-4B8C-83A1-F6EECF244321}">
                <p14:modId xmlns:p14="http://schemas.microsoft.com/office/powerpoint/2010/main" val="534327368"/>
              </p:ext>
            </p:extLst>
          </p:nvPr>
        </p:nvGraphicFramePr>
        <p:xfrm>
          <a:off x="197463" y="1179612"/>
          <a:ext cx="9425847" cy="5989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420688" y="439167"/>
            <a:ext cx="660104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3.13</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境内再投资专用账户</a:t>
            </a:r>
            <a:r>
              <a:rPr lang="zh-CN" altLang="en-US" sz="2500" b="1" dirty="0">
                <a:solidFill>
                  <a:schemeClr val="tx1"/>
                </a:solidFill>
                <a:latin typeface="微软雅黑" pitchFamily="34" charset="-122"/>
                <a:ea typeface="微软雅黑" pitchFamily="34" charset="-122"/>
              </a:rPr>
              <a:t>开立、入账和使用</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86</a:t>
            </a:fld>
            <a:endParaRPr lang="en-US" altLang="zh-TW"/>
          </a:p>
        </p:txBody>
      </p:sp>
    </p:spTree>
    <p:extLst>
      <p:ext uri="{BB962C8B-B14F-4D97-AF65-F5344CB8AC3E}">
        <p14:creationId xmlns:p14="http://schemas.microsoft.com/office/powerpoint/2010/main" val="29714156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extLst>
              <p:ext uri="{D42A27DB-BD31-4B8C-83A1-F6EECF244321}">
                <p14:modId xmlns:p14="http://schemas.microsoft.com/office/powerpoint/2010/main" val="1043751441"/>
              </p:ext>
            </p:extLst>
          </p:nvPr>
        </p:nvGraphicFramePr>
        <p:xfrm>
          <a:off x="197463" y="1179612"/>
          <a:ext cx="9425847" cy="5989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420688" y="439167"/>
            <a:ext cx="660104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3.13</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境内再投资专用账户</a:t>
            </a:r>
            <a:r>
              <a:rPr lang="zh-CN" altLang="en-US" sz="2500" b="1" dirty="0">
                <a:solidFill>
                  <a:schemeClr val="tx1"/>
                </a:solidFill>
                <a:latin typeface="微软雅黑" pitchFamily="34" charset="-122"/>
                <a:ea typeface="微软雅黑" pitchFamily="34" charset="-122"/>
              </a:rPr>
              <a:t>开立、入账和使用</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87</a:t>
            </a:fld>
            <a:endParaRPr lang="en-US" altLang="zh-TW"/>
          </a:p>
        </p:txBody>
      </p:sp>
    </p:spTree>
    <p:extLst>
      <p:ext uri="{BB962C8B-B14F-4D97-AF65-F5344CB8AC3E}">
        <p14:creationId xmlns:p14="http://schemas.microsoft.com/office/powerpoint/2010/main" val="246167254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extLst>
              <p:ext uri="{D42A27DB-BD31-4B8C-83A1-F6EECF244321}">
                <p14:modId xmlns:p14="http://schemas.microsoft.com/office/powerpoint/2010/main" val="565154846"/>
              </p:ext>
            </p:extLst>
          </p:nvPr>
        </p:nvGraphicFramePr>
        <p:xfrm>
          <a:off x="197463" y="1179612"/>
          <a:ext cx="9425847" cy="5989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420688" y="439167"/>
            <a:ext cx="660104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3.13</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境内再投资专用账户</a:t>
            </a:r>
            <a:r>
              <a:rPr lang="zh-CN" altLang="en-US" sz="2500" b="1" dirty="0">
                <a:solidFill>
                  <a:schemeClr val="tx1"/>
                </a:solidFill>
                <a:latin typeface="微软雅黑" pitchFamily="34" charset="-122"/>
                <a:ea typeface="微软雅黑" pitchFamily="34" charset="-122"/>
              </a:rPr>
              <a:t>开立、入账和使用</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88</a:t>
            </a:fld>
            <a:endParaRPr lang="en-US" altLang="zh-TW"/>
          </a:p>
        </p:txBody>
      </p:sp>
    </p:spTree>
    <p:extLst>
      <p:ext uri="{BB962C8B-B14F-4D97-AF65-F5344CB8AC3E}">
        <p14:creationId xmlns:p14="http://schemas.microsoft.com/office/powerpoint/2010/main" val="289105706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80132" y="591821"/>
            <a:ext cx="2799164" cy="338554"/>
          </a:xfrm>
          <a:prstGeom prst="rect">
            <a:avLst/>
          </a:prstGeom>
        </p:spPr>
        <p:txBody>
          <a:bodyPr wrap="none">
            <a:spAutoFit/>
          </a:bodyPr>
          <a:lstStyle/>
          <a:p>
            <a:r>
              <a:rPr lang="en-US" altLang="zh-CN" b="1" spc="500" dirty="0">
                <a:solidFill>
                  <a:schemeClr val="tx2">
                    <a:lumMod val="50000"/>
                  </a:schemeClr>
                </a:solidFill>
                <a:latin typeface="微软雅黑" pitchFamily="34" charset="-122"/>
                <a:ea typeface="微软雅黑" pitchFamily="34" charset="-122"/>
              </a:rPr>
              <a:t>2</a:t>
            </a:r>
            <a:r>
              <a:rPr lang="zh-CN" altLang="en-US" b="1" spc="500" dirty="0" smtClean="0">
                <a:solidFill>
                  <a:schemeClr val="tx2">
                    <a:lumMod val="50000"/>
                  </a:schemeClr>
                </a:solidFill>
                <a:latin typeface="微软雅黑" pitchFamily="34" charset="-122"/>
                <a:ea typeface="微软雅黑" pitchFamily="34" charset="-122"/>
              </a:rPr>
              <a:t>、</a:t>
            </a:r>
            <a:r>
              <a:rPr lang="zh-CN" altLang="en-US" b="1" spc="500" dirty="0">
                <a:solidFill>
                  <a:schemeClr val="tx2">
                    <a:lumMod val="50000"/>
                  </a:schemeClr>
                </a:solidFill>
                <a:latin typeface="微软雅黑" pitchFamily="34" charset="-122"/>
                <a:ea typeface="微软雅黑" pitchFamily="34" charset="-122"/>
              </a:rPr>
              <a:t>外汇政策历史沿革</a:t>
            </a:r>
            <a:endParaRPr lang="zh-CN" altLang="en-US" dirty="0"/>
          </a:p>
        </p:txBody>
      </p:sp>
      <p:graphicFrame>
        <p:nvGraphicFramePr>
          <p:cNvPr id="3" name="图示 2"/>
          <p:cNvGraphicFramePr/>
          <p:nvPr>
            <p:extLst>
              <p:ext uri="{D42A27DB-BD31-4B8C-83A1-F6EECF244321}">
                <p14:modId xmlns:p14="http://schemas.microsoft.com/office/powerpoint/2010/main" val="1893781047"/>
              </p:ext>
            </p:extLst>
          </p:nvPr>
        </p:nvGraphicFramePr>
        <p:xfrm>
          <a:off x="780728" y="1539652"/>
          <a:ext cx="8496944" cy="4323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7A15AE6F-0850-4BF0-900F-DC7188A11441}" type="slidenum">
              <a:rPr lang="zh-TW" altLang="en-US" smtClean="0"/>
              <a:pPr>
                <a:defRPr/>
              </a:pPr>
              <a:t>8</a:t>
            </a:fld>
            <a:endParaRPr lang="en-US" altLang="zh-TW"/>
          </a:p>
        </p:txBody>
      </p:sp>
    </p:spTree>
    <p:extLst>
      <p:ext uri="{BB962C8B-B14F-4D97-AF65-F5344CB8AC3E}">
        <p14:creationId xmlns:p14="http://schemas.microsoft.com/office/powerpoint/2010/main" val="165725786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6601048"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3.13</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境内再投资专用账户</a:t>
            </a:r>
            <a:r>
              <a:rPr lang="zh-CN" altLang="en-US" sz="2500" b="1" dirty="0">
                <a:solidFill>
                  <a:schemeClr val="tx1"/>
                </a:solidFill>
                <a:latin typeface="微软雅黑" pitchFamily="34" charset="-122"/>
                <a:ea typeface="微软雅黑" pitchFamily="34" charset="-122"/>
              </a:rPr>
              <a:t>开立、入账和使用</a:t>
            </a:r>
          </a:p>
        </p:txBody>
      </p:sp>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8" name="TextBox 7"/>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2" name="矩形 1"/>
          <p:cNvSpPr/>
          <p:nvPr/>
        </p:nvSpPr>
        <p:spPr>
          <a:xfrm>
            <a:off x="1716832" y="2331740"/>
            <a:ext cx="6526692" cy="4524315"/>
          </a:xfrm>
          <a:prstGeom prst="rect">
            <a:avLst/>
          </a:prstGeom>
        </p:spPr>
        <p:txBody>
          <a:bodyPr wrap="square">
            <a:spAutoFit/>
          </a:bodyPr>
          <a:lstStyle/>
          <a:p>
            <a:r>
              <a:rPr lang="en-US" altLang="zh-CN" sz="2400" dirty="0">
                <a:solidFill>
                  <a:schemeClr val="tx1"/>
                </a:solidFill>
              </a:rPr>
              <a:t>1.</a:t>
            </a:r>
            <a:r>
              <a:rPr lang="zh-CN" altLang="zh-CN" sz="2400" dirty="0">
                <a:solidFill>
                  <a:schemeClr val="tx1"/>
                </a:solidFill>
              </a:rPr>
              <a:t>账户个数不能超过</a:t>
            </a:r>
            <a:r>
              <a:rPr lang="en-US" altLang="zh-CN" sz="2400" dirty="0">
                <a:solidFill>
                  <a:schemeClr val="tx1"/>
                </a:solidFill>
              </a:rPr>
              <a:t>1</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2.</a:t>
            </a:r>
            <a:r>
              <a:rPr lang="zh-CN" altLang="zh-CN" sz="2400" dirty="0">
                <a:solidFill>
                  <a:schemeClr val="tx1"/>
                </a:solidFill>
              </a:rPr>
              <a:t>资金的使用和结汇必须符合规定</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3.</a:t>
            </a:r>
            <a:r>
              <a:rPr lang="zh-CN" altLang="zh-CN" sz="2400" dirty="0">
                <a:solidFill>
                  <a:schemeClr val="tx1"/>
                </a:solidFill>
              </a:rPr>
              <a:t>客户支付资本金结汇资金的交易对手为重大关联方，或者无实际经营的空壳企业，或者成立时间很短的企业，或者与客户经营明显不相关的企业</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4.</a:t>
            </a:r>
            <a:r>
              <a:rPr lang="zh-CN" altLang="zh-CN" sz="2400" dirty="0">
                <a:solidFill>
                  <a:schemeClr val="tx1"/>
                </a:solidFill>
              </a:rPr>
              <a:t>支付结汇制下，客户申请将资本金一次性结汇对外支付，或者短期内多次申请将资本金结汇对外支付完毕。</a:t>
            </a: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89</a:t>
            </a:fld>
            <a:endParaRPr lang="en-US" altLang="zh-TW"/>
          </a:p>
        </p:txBody>
      </p:sp>
    </p:spTree>
    <p:extLst>
      <p:ext uri="{BB962C8B-B14F-4D97-AF65-F5344CB8AC3E}">
        <p14:creationId xmlns:p14="http://schemas.microsoft.com/office/powerpoint/2010/main" val="173788119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3395042"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3.14</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结汇待支付账户</a:t>
            </a:r>
            <a:endParaRPr lang="zh-CN" altLang="en-US" sz="2500" b="1" dirty="0">
              <a:solidFill>
                <a:schemeClr val="tx1"/>
              </a:solidFill>
              <a:latin typeface="微软雅黑" pitchFamily="34" charset="-122"/>
              <a:ea typeface="微软雅黑" pitchFamily="34" charset="-122"/>
            </a:endParaRPr>
          </a:p>
        </p:txBody>
      </p:sp>
      <p:graphicFrame>
        <p:nvGraphicFramePr>
          <p:cNvPr id="7" name="图示 6"/>
          <p:cNvGraphicFramePr/>
          <p:nvPr>
            <p:extLst>
              <p:ext uri="{D42A27DB-BD31-4B8C-83A1-F6EECF244321}">
                <p14:modId xmlns:p14="http://schemas.microsoft.com/office/powerpoint/2010/main" val="2567815266"/>
              </p:ext>
            </p:extLst>
          </p:nvPr>
        </p:nvGraphicFramePr>
        <p:xfrm>
          <a:off x="197463" y="1515649"/>
          <a:ext cx="9425847" cy="528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90</a:t>
            </a:fld>
            <a:endParaRPr lang="en-US" altLang="zh-TW"/>
          </a:p>
        </p:txBody>
      </p:sp>
    </p:spTree>
    <p:extLst>
      <p:ext uri="{BB962C8B-B14F-4D97-AF65-F5344CB8AC3E}">
        <p14:creationId xmlns:p14="http://schemas.microsoft.com/office/powerpoint/2010/main" val="241410565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5959847"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3.14</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结汇待支付</a:t>
            </a:r>
            <a:r>
              <a:rPr lang="zh-CN" altLang="zh-CN" sz="2500" b="1" dirty="0" smtClean="0">
                <a:solidFill>
                  <a:schemeClr val="tx1"/>
                </a:solidFill>
                <a:latin typeface="微软雅黑" pitchFamily="34" charset="-122"/>
                <a:ea typeface="微软雅黑" pitchFamily="34" charset="-122"/>
              </a:rPr>
              <a:t>账户</a:t>
            </a:r>
            <a:r>
              <a:rPr lang="zh-CN" altLang="en-US" sz="2500" b="1" dirty="0" smtClean="0">
                <a:solidFill>
                  <a:schemeClr val="tx1"/>
                </a:solidFill>
                <a:latin typeface="微软雅黑" pitchFamily="34" charset="-122"/>
                <a:ea typeface="微软雅黑" pitchFamily="34" charset="-122"/>
              </a:rPr>
              <a:t>开立、入账和使用</a:t>
            </a:r>
            <a:endParaRPr lang="zh-CN" altLang="en-US" sz="2500" b="1" dirty="0">
              <a:solidFill>
                <a:schemeClr val="tx1"/>
              </a:solidFill>
              <a:latin typeface="微软雅黑" pitchFamily="34" charset="-122"/>
              <a:ea typeface="微软雅黑" pitchFamily="34" charset="-122"/>
            </a:endParaRPr>
          </a:p>
        </p:txBody>
      </p:sp>
      <p:graphicFrame>
        <p:nvGraphicFramePr>
          <p:cNvPr id="5" name="图示 4"/>
          <p:cNvGraphicFramePr/>
          <p:nvPr>
            <p:extLst>
              <p:ext uri="{D42A27DB-BD31-4B8C-83A1-F6EECF244321}">
                <p14:modId xmlns:p14="http://schemas.microsoft.com/office/powerpoint/2010/main" val="2783037460"/>
              </p:ext>
            </p:extLst>
          </p:nvPr>
        </p:nvGraphicFramePr>
        <p:xfrm>
          <a:off x="600178" y="1469775"/>
          <a:ext cx="8720169" cy="5371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91</a:t>
            </a:fld>
            <a:endParaRPr lang="en-US" altLang="zh-TW"/>
          </a:p>
        </p:txBody>
      </p:sp>
    </p:spTree>
    <p:extLst>
      <p:ext uri="{BB962C8B-B14F-4D97-AF65-F5344CB8AC3E}">
        <p14:creationId xmlns:p14="http://schemas.microsoft.com/office/powerpoint/2010/main" val="1198722387"/>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933661074"/>
              </p:ext>
            </p:extLst>
          </p:nvPr>
        </p:nvGraphicFramePr>
        <p:xfrm>
          <a:off x="197463" y="1147327"/>
          <a:ext cx="9425847" cy="60089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420688" y="439167"/>
            <a:ext cx="5959847"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3.14</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结汇待支付账户</a:t>
            </a:r>
            <a:r>
              <a:rPr lang="zh-CN" altLang="en-US" sz="2500" b="1" dirty="0">
                <a:solidFill>
                  <a:schemeClr val="tx1"/>
                </a:solidFill>
                <a:latin typeface="微软雅黑" pitchFamily="34" charset="-122"/>
                <a:ea typeface="微软雅黑" pitchFamily="34" charset="-122"/>
              </a:rPr>
              <a:t>开立、入账和使用</a:t>
            </a: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92</a:t>
            </a:fld>
            <a:endParaRPr lang="en-US" altLang="zh-TW"/>
          </a:p>
        </p:txBody>
      </p:sp>
    </p:spTree>
    <p:extLst>
      <p:ext uri="{BB962C8B-B14F-4D97-AF65-F5344CB8AC3E}">
        <p14:creationId xmlns:p14="http://schemas.microsoft.com/office/powerpoint/2010/main" val="304306443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5959847"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3.14</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结汇待支付账户</a:t>
            </a:r>
            <a:r>
              <a:rPr lang="zh-CN" altLang="en-US" sz="2500" b="1" dirty="0">
                <a:solidFill>
                  <a:schemeClr val="tx1"/>
                </a:solidFill>
                <a:latin typeface="微软雅黑" pitchFamily="34" charset="-122"/>
                <a:ea typeface="微软雅黑" pitchFamily="34" charset="-122"/>
              </a:rPr>
              <a:t>开立、入账和使用</a:t>
            </a:r>
          </a:p>
        </p:txBody>
      </p:sp>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8" name="TextBox 7"/>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2" name="矩形 1"/>
          <p:cNvSpPr/>
          <p:nvPr/>
        </p:nvSpPr>
        <p:spPr>
          <a:xfrm>
            <a:off x="1716832" y="2691780"/>
            <a:ext cx="6526692" cy="461665"/>
          </a:xfrm>
          <a:prstGeom prst="rect">
            <a:avLst/>
          </a:prstGeom>
        </p:spPr>
        <p:txBody>
          <a:bodyPr wrap="square">
            <a:spAutoFit/>
          </a:bodyPr>
          <a:lstStyle/>
          <a:p>
            <a:r>
              <a:rPr lang="en-US" altLang="zh-CN" sz="2400" dirty="0">
                <a:solidFill>
                  <a:schemeClr val="tx1"/>
                </a:solidFill>
              </a:rPr>
              <a:t>1.</a:t>
            </a:r>
            <a:r>
              <a:rPr lang="zh-CN" altLang="zh-CN" sz="2400" dirty="0">
                <a:solidFill>
                  <a:schemeClr val="tx1"/>
                </a:solidFill>
              </a:rPr>
              <a:t>资金的使用和划转必须符合规定。</a:t>
            </a: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93</a:t>
            </a:fld>
            <a:endParaRPr lang="en-US" altLang="zh-TW"/>
          </a:p>
        </p:txBody>
      </p:sp>
    </p:spTree>
    <p:extLst>
      <p:ext uri="{BB962C8B-B14F-4D97-AF65-F5344CB8AC3E}">
        <p14:creationId xmlns:p14="http://schemas.microsoft.com/office/powerpoint/2010/main" val="60637004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3471314183"/>
              </p:ext>
            </p:extLst>
          </p:nvPr>
        </p:nvGraphicFramePr>
        <p:xfrm>
          <a:off x="564705" y="1251620"/>
          <a:ext cx="8784976" cy="5069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420688" y="439167"/>
            <a:ext cx="6921649"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3.15</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外国投资者清算、减资所得资金汇</a:t>
            </a:r>
            <a:r>
              <a:rPr lang="zh-CN" altLang="zh-CN" sz="2500" b="1" dirty="0" smtClean="0">
                <a:solidFill>
                  <a:schemeClr val="tx1"/>
                </a:solidFill>
                <a:latin typeface="微软雅黑" pitchFamily="34" charset="-122"/>
                <a:ea typeface="微软雅黑" pitchFamily="34" charset="-122"/>
              </a:rPr>
              <a:t>出</a:t>
            </a:r>
            <a:r>
              <a:rPr lang="zh-CN" altLang="en-US" sz="2500" b="1" dirty="0" smtClean="0">
                <a:solidFill>
                  <a:schemeClr val="tx1"/>
                </a:solidFill>
                <a:latin typeface="微软雅黑" pitchFamily="34" charset="-122"/>
                <a:ea typeface="微软雅黑" pitchFamily="34" charset="-122"/>
              </a:rPr>
              <a:t>业务</a:t>
            </a:r>
            <a:endParaRPr lang="zh-CN" altLang="en-US"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94</a:t>
            </a:fld>
            <a:endParaRPr lang="en-US" altLang="zh-TW"/>
          </a:p>
        </p:txBody>
      </p:sp>
    </p:spTree>
    <p:extLst>
      <p:ext uri="{BB962C8B-B14F-4D97-AF65-F5344CB8AC3E}">
        <p14:creationId xmlns:p14="http://schemas.microsoft.com/office/powerpoint/2010/main" val="289163193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6921649"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3.15</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外国投资者清算、减资所得资金汇</a:t>
            </a:r>
            <a:r>
              <a:rPr lang="zh-CN" altLang="zh-CN" sz="2500" b="1" dirty="0" smtClean="0">
                <a:solidFill>
                  <a:schemeClr val="tx1"/>
                </a:solidFill>
                <a:latin typeface="微软雅黑" pitchFamily="34" charset="-122"/>
                <a:ea typeface="微软雅黑" pitchFamily="34" charset="-122"/>
              </a:rPr>
              <a:t>出</a:t>
            </a:r>
            <a:r>
              <a:rPr lang="zh-CN" altLang="en-US" sz="2500" b="1" dirty="0" smtClean="0">
                <a:solidFill>
                  <a:schemeClr val="tx1"/>
                </a:solidFill>
                <a:latin typeface="微软雅黑" pitchFamily="34" charset="-122"/>
                <a:ea typeface="微软雅黑" pitchFamily="34" charset="-122"/>
              </a:rPr>
              <a:t>业务</a:t>
            </a:r>
            <a:endParaRPr lang="zh-CN" altLang="en-US" sz="2500" b="1" dirty="0">
              <a:solidFill>
                <a:schemeClr val="tx1"/>
              </a:solidFill>
              <a:latin typeface="微软雅黑" pitchFamily="34" charset="-122"/>
              <a:ea typeface="微软雅黑" pitchFamily="34" charset="-122"/>
            </a:endParaRPr>
          </a:p>
        </p:txBody>
      </p:sp>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8" name="TextBox 7"/>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2" name="矩形 1"/>
          <p:cNvSpPr/>
          <p:nvPr/>
        </p:nvSpPr>
        <p:spPr>
          <a:xfrm>
            <a:off x="1716832" y="2691780"/>
            <a:ext cx="6526692" cy="3416320"/>
          </a:xfrm>
          <a:prstGeom prst="rect">
            <a:avLst/>
          </a:prstGeom>
        </p:spPr>
        <p:txBody>
          <a:bodyPr wrap="square">
            <a:spAutoFit/>
          </a:bodyPr>
          <a:lstStyle/>
          <a:p>
            <a:r>
              <a:rPr lang="en-US" altLang="zh-CN" sz="2400" dirty="0">
                <a:solidFill>
                  <a:schemeClr val="tx1"/>
                </a:solidFill>
              </a:rPr>
              <a:t>1.</a:t>
            </a:r>
            <a:r>
              <a:rPr lang="zh-CN" altLang="zh-CN" sz="2400" dirty="0">
                <a:solidFill>
                  <a:schemeClr val="tx1"/>
                </a:solidFill>
              </a:rPr>
              <a:t>为未办理外汇登记的外国投资者办理清算、减资汇出资金业务</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2.</a:t>
            </a:r>
            <a:r>
              <a:rPr lang="zh-CN" altLang="zh-CN" sz="2400" dirty="0">
                <a:solidFill>
                  <a:schemeClr val="tx1"/>
                </a:solidFill>
              </a:rPr>
              <a:t>汇出资金超过登记金额</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3.</a:t>
            </a:r>
            <a:r>
              <a:rPr lang="zh-CN" altLang="zh-CN" sz="2400" dirty="0">
                <a:solidFill>
                  <a:schemeClr val="tx1"/>
                </a:solidFill>
              </a:rPr>
              <a:t>办理清算、减资的汇出资金业务与资本项目信息系统备注内容不符</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4.</a:t>
            </a:r>
            <a:r>
              <a:rPr lang="zh-CN" altLang="zh-CN" sz="2400" dirty="0">
                <a:solidFill>
                  <a:schemeClr val="tx1"/>
                </a:solidFill>
              </a:rPr>
              <a:t>未按规则进行国际收支申报。</a:t>
            </a: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95</a:t>
            </a:fld>
            <a:endParaRPr lang="en-US" altLang="zh-TW"/>
          </a:p>
        </p:txBody>
      </p:sp>
    </p:spTree>
    <p:extLst>
      <p:ext uri="{BB962C8B-B14F-4D97-AF65-F5344CB8AC3E}">
        <p14:creationId xmlns:p14="http://schemas.microsoft.com/office/powerpoint/2010/main" val="304656952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3592504745"/>
              </p:ext>
            </p:extLst>
          </p:nvPr>
        </p:nvGraphicFramePr>
        <p:xfrm>
          <a:off x="564705" y="1251620"/>
          <a:ext cx="8784976" cy="5069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420688" y="439167"/>
            <a:ext cx="8204051"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3.16</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境内机构及个人收购外国投资者股权资金汇</a:t>
            </a:r>
            <a:r>
              <a:rPr lang="zh-CN" altLang="zh-CN" sz="2500" b="1" dirty="0" smtClean="0">
                <a:solidFill>
                  <a:schemeClr val="tx1"/>
                </a:solidFill>
                <a:latin typeface="微软雅黑" pitchFamily="34" charset="-122"/>
                <a:ea typeface="微软雅黑" pitchFamily="34" charset="-122"/>
              </a:rPr>
              <a:t>出</a:t>
            </a:r>
            <a:r>
              <a:rPr lang="zh-CN" altLang="en-US" sz="2500" b="1" dirty="0" smtClean="0">
                <a:solidFill>
                  <a:schemeClr val="tx1"/>
                </a:solidFill>
                <a:latin typeface="微软雅黑" pitchFamily="34" charset="-122"/>
                <a:ea typeface="微软雅黑" pitchFamily="34" charset="-122"/>
              </a:rPr>
              <a:t>业务</a:t>
            </a:r>
            <a:endParaRPr lang="zh-CN" altLang="en-US"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96</a:t>
            </a:fld>
            <a:endParaRPr lang="en-US" altLang="zh-TW"/>
          </a:p>
        </p:txBody>
      </p:sp>
    </p:spTree>
    <p:extLst>
      <p:ext uri="{BB962C8B-B14F-4D97-AF65-F5344CB8AC3E}">
        <p14:creationId xmlns:p14="http://schemas.microsoft.com/office/powerpoint/2010/main" val="43579362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20688" y="439167"/>
            <a:ext cx="8204051" cy="498475"/>
          </a:xfrm>
          <a:prstGeom prst="rect">
            <a:avLst/>
          </a:prstGeom>
        </p:spPr>
        <p:txBody>
          <a:bodyPr wrap="none" lIns="112654" tIns="56327" rIns="112654" bIns="56327">
            <a:spAutoFit/>
          </a:bodyPr>
          <a:lstStyle/>
          <a:p>
            <a:pPr lvl="0"/>
            <a:r>
              <a:rPr lang="en-US" altLang="zh-CN" sz="2500" b="1" dirty="0">
                <a:solidFill>
                  <a:schemeClr val="tx1"/>
                </a:solidFill>
                <a:latin typeface="微软雅黑" pitchFamily="34" charset="-122"/>
                <a:ea typeface="微软雅黑" pitchFamily="34" charset="-122"/>
              </a:rPr>
              <a:t>3.16</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境内机构及个人收购外国投资者股权资金汇出</a:t>
            </a:r>
            <a:r>
              <a:rPr lang="zh-CN" altLang="en-US" sz="2500" b="1" dirty="0">
                <a:solidFill>
                  <a:schemeClr val="tx1"/>
                </a:solidFill>
                <a:latin typeface="微软雅黑" pitchFamily="34" charset="-122"/>
                <a:ea typeface="微软雅黑" pitchFamily="34" charset="-122"/>
              </a:rPr>
              <a:t>业务</a:t>
            </a:r>
          </a:p>
        </p:txBody>
      </p:sp>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680" y="1323628"/>
            <a:ext cx="1219200" cy="1219200"/>
          </a:xfrm>
          <a:prstGeom prst="rect">
            <a:avLst/>
          </a:prstGeom>
        </p:spPr>
      </p:pic>
      <p:sp>
        <p:nvSpPr>
          <p:cNvPr id="8" name="TextBox 7"/>
          <p:cNvSpPr txBox="1"/>
          <p:nvPr/>
        </p:nvSpPr>
        <p:spPr>
          <a:xfrm>
            <a:off x="1860848" y="1539652"/>
            <a:ext cx="2232248" cy="646331"/>
          </a:xfrm>
          <a:prstGeom prst="rect">
            <a:avLst/>
          </a:prstGeom>
          <a:noFill/>
        </p:spPr>
        <p:txBody>
          <a:bodyPr wrap="square" rtlCol="0">
            <a:spAutoFit/>
          </a:bodyPr>
          <a:lstStyle/>
          <a:p>
            <a:r>
              <a:rPr lang="zh-CN" altLang="en-US" sz="3600" b="1" dirty="0" smtClean="0">
                <a:solidFill>
                  <a:schemeClr val="tx1"/>
                </a:solidFill>
                <a:latin typeface="黑体" pitchFamily="49" charset="-122"/>
                <a:ea typeface="黑体" pitchFamily="49" charset="-122"/>
              </a:rPr>
              <a:t>风险提示</a:t>
            </a:r>
            <a:endParaRPr lang="zh-CN" altLang="en-US" sz="3600" b="1" dirty="0">
              <a:solidFill>
                <a:schemeClr val="tx1"/>
              </a:solidFill>
              <a:latin typeface="黑体" pitchFamily="49" charset="-122"/>
              <a:ea typeface="黑体" pitchFamily="49" charset="-122"/>
            </a:endParaRPr>
          </a:p>
        </p:txBody>
      </p:sp>
      <p:sp>
        <p:nvSpPr>
          <p:cNvPr id="2" name="矩形 1"/>
          <p:cNvSpPr/>
          <p:nvPr/>
        </p:nvSpPr>
        <p:spPr>
          <a:xfrm>
            <a:off x="1716832" y="2691780"/>
            <a:ext cx="6526692" cy="3785652"/>
          </a:xfrm>
          <a:prstGeom prst="rect">
            <a:avLst/>
          </a:prstGeom>
        </p:spPr>
        <p:txBody>
          <a:bodyPr wrap="square">
            <a:spAutoFit/>
          </a:bodyPr>
          <a:lstStyle/>
          <a:p>
            <a:r>
              <a:rPr lang="en-US" altLang="zh-CN" sz="2400" dirty="0">
                <a:solidFill>
                  <a:schemeClr val="tx1"/>
                </a:solidFill>
              </a:rPr>
              <a:t>1.</a:t>
            </a:r>
            <a:r>
              <a:rPr lang="zh-CN" altLang="zh-CN" sz="2400" dirty="0">
                <a:solidFill>
                  <a:schemeClr val="tx1"/>
                </a:solidFill>
              </a:rPr>
              <a:t>为未办理股权转让外汇登记的境内机构及个人办理收购外国投资者股权汇出资金业务</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2.</a:t>
            </a:r>
            <a:r>
              <a:rPr lang="zh-CN" altLang="zh-CN" sz="2400" dirty="0">
                <a:solidFill>
                  <a:schemeClr val="tx1"/>
                </a:solidFill>
              </a:rPr>
              <a:t>汇出资金超过登记金额</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3.</a:t>
            </a:r>
            <a:r>
              <a:rPr lang="zh-CN" altLang="zh-CN" sz="2400" dirty="0">
                <a:solidFill>
                  <a:schemeClr val="tx1"/>
                </a:solidFill>
              </a:rPr>
              <a:t>办理境内机构及个人收购外国投资者股权汇出资金业务与资本项目信息系统备注内容不符</a:t>
            </a:r>
            <a:r>
              <a:rPr lang="zh-CN" altLang="zh-CN" sz="2400" dirty="0" smtClean="0">
                <a:solidFill>
                  <a:schemeClr val="tx1"/>
                </a:solidFill>
              </a:rPr>
              <a:t>。</a:t>
            </a:r>
            <a:endParaRPr lang="en-US" altLang="zh-CN" sz="2400" dirty="0" smtClean="0">
              <a:solidFill>
                <a:schemeClr val="tx1"/>
              </a:solidFill>
            </a:endParaRPr>
          </a:p>
          <a:p>
            <a:endParaRPr lang="zh-CN" altLang="zh-CN" sz="2400" dirty="0">
              <a:solidFill>
                <a:schemeClr val="tx1"/>
              </a:solidFill>
            </a:endParaRPr>
          </a:p>
          <a:p>
            <a:r>
              <a:rPr lang="en-US" altLang="zh-CN" sz="2400" dirty="0">
                <a:solidFill>
                  <a:schemeClr val="tx1"/>
                </a:solidFill>
              </a:rPr>
              <a:t>4.</a:t>
            </a:r>
            <a:r>
              <a:rPr lang="zh-CN" altLang="zh-CN" sz="2400" dirty="0">
                <a:solidFill>
                  <a:schemeClr val="tx1"/>
                </a:solidFill>
              </a:rPr>
              <a:t>未按规则进行国际收支申报。</a:t>
            </a:r>
          </a:p>
          <a:p>
            <a:r>
              <a:rPr lang="en-US" altLang="zh-CN" sz="2400" dirty="0">
                <a:solidFill>
                  <a:schemeClr val="tx1"/>
                </a:solidFill>
              </a:rPr>
              <a:t> </a:t>
            </a:r>
            <a:endParaRPr lang="zh-CN" altLang="zh-CN" sz="2400" dirty="0">
              <a:solidFill>
                <a:schemeClr val="tx1"/>
              </a:solidFill>
            </a:endParaRPr>
          </a:p>
        </p:txBody>
      </p:sp>
      <p:sp>
        <p:nvSpPr>
          <p:cNvPr id="3" name="灯片编号占位符 2"/>
          <p:cNvSpPr>
            <a:spLocks noGrp="1"/>
          </p:cNvSpPr>
          <p:nvPr>
            <p:ph type="sldNum" sz="quarter" idx="10"/>
          </p:nvPr>
        </p:nvSpPr>
        <p:spPr/>
        <p:txBody>
          <a:bodyPr/>
          <a:lstStyle/>
          <a:p>
            <a:pPr>
              <a:defRPr/>
            </a:pPr>
            <a:fld id="{8BA5DF3F-437C-4318-94E8-D911EB2D2660}" type="slidenum">
              <a:rPr lang="zh-TW" altLang="en-US" smtClean="0"/>
              <a:pPr>
                <a:defRPr/>
              </a:pPr>
              <a:t>97</a:t>
            </a:fld>
            <a:endParaRPr lang="en-US" altLang="zh-TW"/>
          </a:p>
        </p:txBody>
      </p:sp>
    </p:spTree>
    <p:extLst>
      <p:ext uri="{BB962C8B-B14F-4D97-AF65-F5344CB8AC3E}">
        <p14:creationId xmlns:p14="http://schemas.microsoft.com/office/powerpoint/2010/main" val="427139075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val="1763355465"/>
              </p:ext>
            </p:extLst>
          </p:nvPr>
        </p:nvGraphicFramePr>
        <p:xfrm>
          <a:off x="564705" y="1251620"/>
          <a:ext cx="8784976" cy="5069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420688" y="439167"/>
            <a:ext cx="6601048" cy="498475"/>
          </a:xfrm>
          <a:prstGeom prst="rect">
            <a:avLst/>
          </a:prstGeom>
        </p:spPr>
        <p:txBody>
          <a:bodyPr wrap="none" lIns="112654" tIns="56327" rIns="112654" bIns="56327">
            <a:spAutoFit/>
          </a:bodyPr>
          <a:lstStyle/>
          <a:p>
            <a:pPr lvl="0"/>
            <a:r>
              <a:rPr lang="en-US" altLang="zh-CN" sz="2500" b="1" dirty="0" smtClean="0">
                <a:solidFill>
                  <a:schemeClr val="tx1"/>
                </a:solidFill>
                <a:latin typeface="微软雅黑" pitchFamily="34" charset="-122"/>
                <a:ea typeface="微软雅黑" pitchFamily="34" charset="-122"/>
              </a:rPr>
              <a:t>3.17</a:t>
            </a:r>
            <a:r>
              <a:rPr lang="zh-CN" altLang="en-US" sz="2500" b="1" dirty="0">
                <a:solidFill>
                  <a:schemeClr val="tx1"/>
                </a:solidFill>
                <a:latin typeface="微软雅黑" pitchFamily="34" charset="-122"/>
                <a:ea typeface="微软雅黑" pitchFamily="34" charset="-122"/>
              </a:rPr>
              <a:t>	</a:t>
            </a:r>
            <a:r>
              <a:rPr lang="zh-CN" altLang="zh-CN" sz="2500" b="1" dirty="0">
                <a:solidFill>
                  <a:schemeClr val="tx1"/>
                </a:solidFill>
                <a:latin typeface="微软雅黑" pitchFamily="34" charset="-122"/>
                <a:ea typeface="微软雅黑" pitchFamily="34" charset="-122"/>
              </a:rPr>
              <a:t>外国投资者先行回收投资资金汇</a:t>
            </a:r>
            <a:r>
              <a:rPr lang="zh-CN" altLang="zh-CN" sz="2500" b="1" dirty="0" smtClean="0">
                <a:solidFill>
                  <a:schemeClr val="tx1"/>
                </a:solidFill>
                <a:latin typeface="微软雅黑" pitchFamily="34" charset="-122"/>
                <a:ea typeface="微软雅黑" pitchFamily="34" charset="-122"/>
              </a:rPr>
              <a:t>出</a:t>
            </a:r>
            <a:r>
              <a:rPr lang="zh-CN" altLang="en-US" sz="2500" b="1" dirty="0" smtClean="0">
                <a:solidFill>
                  <a:schemeClr val="tx1"/>
                </a:solidFill>
                <a:latin typeface="微软雅黑" pitchFamily="34" charset="-122"/>
                <a:ea typeface="微软雅黑" pitchFamily="34" charset="-122"/>
              </a:rPr>
              <a:t>业务</a:t>
            </a:r>
            <a:endParaRPr lang="zh-CN" altLang="en-US" sz="2500" b="1" dirty="0">
              <a:solidFill>
                <a:schemeClr val="tx1"/>
              </a:solidFill>
              <a:latin typeface="微软雅黑" pitchFamily="34" charset="-122"/>
              <a:ea typeface="微软雅黑" pitchFamily="34" charset="-122"/>
            </a:endParaRPr>
          </a:p>
        </p:txBody>
      </p:sp>
      <p:sp>
        <p:nvSpPr>
          <p:cNvPr id="2" name="灯片编号占位符 1"/>
          <p:cNvSpPr>
            <a:spLocks noGrp="1"/>
          </p:cNvSpPr>
          <p:nvPr>
            <p:ph type="sldNum" sz="quarter" idx="10"/>
          </p:nvPr>
        </p:nvSpPr>
        <p:spPr/>
        <p:txBody>
          <a:bodyPr/>
          <a:lstStyle/>
          <a:p>
            <a:pPr>
              <a:defRPr/>
            </a:pPr>
            <a:fld id="{8BA5DF3F-437C-4318-94E8-D911EB2D2660}" type="slidenum">
              <a:rPr lang="zh-TW" altLang="en-US" smtClean="0"/>
              <a:pPr>
                <a:defRPr/>
              </a:pPr>
              <a:t>98</a:t>
            </a:fld>
            <a:endParaRPr lang="en-US" altLang="zh-TW"/>
          </a:p>
        </p:txBody>
      </p:sp>
    </p:spTree>
    <p:extLst>
      <p:ext uri="{BB962C8B-B14F-4D97-AF65-F5344CB8AC3E}">
        <p14:creationId xmlns:p14="http://schemas.microsoft.com/office/powerpoint/2010/main" val="407377921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ULLPATHNAME" val=" "/>
  <p:tag name="KEYWORDS" val="C:\Program Files\Ubs\PresXpress\templates\PresPrintOnScreen.pot"/>
  <p:tag name="SERIF FONT" val="UBSHeadline"/>
  <p:tag name="SANS SERIF FONT" val="Frutiger 55 Roman"/>
  <p:tag name="LANGUAGE ID" val="1033"/>
  <p:tag name="LAURELCOLOR" val="GOLD"/>
  <p:tag name="LP_BE974FAF0003401D995B82D84DEE8F2A" val="38947.0349421296"/>
  <p:tag name="LAST PRINTED" val="389476015625000E-10"/>
</p:tagLst>
</file>

<file path=ppt/tags/tag2.xml><?xml version="1.0" encoding="utf-8"?>
<p:tagLst xmlns:a="http://schemas.openxmlformats.org/drawingml/2006/main" xmlns:r="http://schemas.openxmlformats.org/officeDocument/2006/relationships" xmlns:p="http://schemas.openxmlformats.org/presentationml/2006/main">
  <p:tag name="TEXT_TYPE" val="PAGE HEADING"/>
  <p:tag name="FONT STYLE" val="SERIF"/>
</p:tagLst>
</file>

<file path=ppt/tags/tag3.xml><?xml version="1.0" encoding="utf-8"?>
<p:tagLst xmlns:a="http://schemas.openxmlformats.org/drawingml/2006/main" xmlns:r="http://schemas.openxmlformats.org/officeDocument/2006/relationships" xmlns:p="http://schemas.openxmlformats.org/presentationml/2006/main">
  <p:tag name="TEXT_TYPE" val="BODY TEXT"/>
  <p:tag name="FONT STYLE" val="SANS SERIF"/>
</p:tagLst>
</file>

<file path=ppt/tags/tag4.xml><?xml version="1.0" encoding="utf-8"?>
<p:tagLst xmlns:a="http://schemas.openxmlformats.org/drawingml/2006/main" xmlns:r="http://schemas.openxmlformats.org/officeDocument/2006/relationships" xmlns:p="http://schemas.openxmlformats.org/presentationml/2006/main">
  <p:tag name="TEXT_TYPE" val="DOCUMENT ID"/>
  <p:tag name="FONT STYLE" val="SANS SERIF"/>
</p:tagLst>
</file>

<file path=ppt/tags/tag5.xml><?xml version="1.0" encoding="utf-8"?>
<p:tagLst xmlns:a="http://schemas.openxmlformats.org/drawingml/2006/main" xmlns:r="http://schemas.openxmlformats.org/officeDocument/2006/relationships" xmlns:p="http://schemas.openxmlformats.org/presentationml/2006/main">
  <p:tag name="FONT STYLE" val="SANS SERIF"/>
</p:tagLst>
</file>

<file path=ppt/tags/tag6.xml><?xml version="1.0" encoding="utf-8"?>
<p:tagLst xmlns:a="http://schemas.openxmlformats.org/drawingml/2006/main" xmlns:r="http://schemas.openxmlformats.org/officeDocument/2006/relationships" xmlns:p="http://schemas.openxmlformats.org/presentationml/2006/main">
  <p:tag name="FONT STYLE" val="SANS SERIF"/>
</p:tagLst>
</file>

<file path=ppt/tags/tag7.xml><?xml version="1.0" encoding="utf-8"?>
<p:tagLst xmlns:a="http://schemas.openxmlformats.org/drawingml/2006/main" xmlns:r="http://schemas.openxmlformats.org/officeDocument/2006/relationships" xmlns:p="http://schemas.openxmlformats.org/presentationml/2006/main">
  <p:tag name="FONT STYLE" val="SANS SERIF"/>
</p:tagLst>
</file>

<file path=ppt/tags/tag8.xml><?xml version="1.0" encoding="utf-8"?>
<p:tagLst xmlns:a="http://schemas.openxmlformats.org/drawingml/2006/main" xmlns:r="http://schemas.openxmlformats.org/officeDocument/2006/relationships" xmlns:p="http://schemas.openxmlformats.org/presentationml/2006/main">
  <p:tag name="FONT STYLE" val="SANS SERIF"/>
</p:tagLst>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1_Default Design">
  <a:themeElements>
    <a:clrScheme name="Default Design 1">
      <a:dk1>
        <a:srgbClr val="000000"/>
      </a:dk1>
      <a:lt1>
        <a:srgbClr val="FFFFFF"/>
      </a:lt1>
      <a:dk2>
        <a:srgbClr val="193D85"/>
      </a:dk2>
      <a:lt2>
        <a:srgbClr val="3783FF"/>
      </a:lt2>
      <a:accent1>
        <a:srgbClr val="3783FF"/>
      </a:accent1>
      <a:accent2>
        <a:srgbClr val="FAA100"/>
      </a:accent2>
      <a:accent3>
        <a:srgbClr val="FFFFFF"/>
      </a:accent3>
      <a:accent4>
        <a:srgbClr val="000000"/>
      </a:accent4>
      <a:accent5>
        <a:srgbClr val="AEC1FF"/>
      </a:accent5>
      <a:accent6>
        <a:srgbClr val="E39100"/>
      </a:accent6>
      <a:hlink>
        <a:srgbClr val="007E35"/>
      </a:hlink>
      <a:folHlink>
        <a:srgbClr val="969696"/>
      </a:folHlink>
    </a:clrScheme>
    <a:fontScheme name="Default Design">
      <a:majorFont>
        <a:latin typeface="Times New Roman"/>
        <a:ea typeface="楷体_GB2312"/>
        <a:cs typeface=""/>
      </a:majorFont>
      <a:minorFont>
        <a:latin typeface="Times New Roman"/>
        <a:ea typeface="楷体_GB2312"/>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FFFFFF"/>
            </a:solidFill>
            <a:effectLst/>
            <a:latin typeface="Arial" pitchFamily="34" charset="0"/>
            <a:ea typeface="楷体_GB2312" pitchFamily="49" charset="-122"/>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FFFFFF"/>
            </a:solidFill>
            <a:effectLst/>
            <a:latin typeface="Arial" pitchFamily="34" charset="0"/>
            <a:ea typeface="楷体_GB2312" pitchFamily="49" charset="-122"/>
          </a:defRPr>
        </a:defPPr>
      </a:lstStyle>
    </a:lnDef>
  </a:objectDefaults>
  <a:extraClrSchemeLst>
    <a:extraClrScheme>
      <a:clrScheme name="Default Design 1">
        <a:dk1>
          <a:srgbClr val="000000"/>
        </a:dk1>
        <a:lt1>
          <a:srgbClr val="FFFFFF"/>
        </a:lt1>
        <a:dk2>
          <a:srgbClr val="193D85"/>
        </a:dk2>
        <a:lt2>
          <a:srgbClr val="3783FF"/>
        </a:lt2>
        <a:accent1>
          <a:srgbClr val="3783FF"/>
        </a:accent1>
        <a:accent2>
          <a:srgbClr val="FAA100"/>
        </a:accent2>
        <a:accent3>
          <a:srgbClr val="FFFFFF"/>
        </a:accent3>
        <a:accent4>
          <a:srgbClr val="000000"/>
        </a:accent4>
        <a:accent5>
          <a:srgbClr val="AEC1FF"/>
        </a:accent5>
        <a:accent6>
          <a:srgbClr val="E39100"/>
        </a:accent6>
        <a:hlink>
          <a:srgbClr val="007E35"/>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ends">
  <a:themeElements>
    <a:clrScheme name="自定义 15">
      <a:dk1>
        <a:srgbClr val="000000"/>
      </a:dk1>
      <a:lt1>
        <a:srgbClr val="FFFFFF"/>
      </a:lt1>
      <a:dk2>
        <a:srgbClr val="333399"/>
      </a:dk2>
      <a:lt2>
        <a:srgbClr val="1C1C1C"/>
      </a:lt2>
      <a:accent1>
        <a:srgbClr val="5676FE"/>
      </a:accent1>
      <a:accent2>
        <a:srgbClr val="FFCF01"/>
      </a:accent2>
      <a:accent3>
        <a:srgbClr val="FFFFFF"/>
      </a:accent3>
      <a:accent4>
        <a:srgbClr val="000000"/>
      </a:accent4>
      <a:accent5>
        <a:srgbClr val="0131FD"/>
      </a:accent5>
      <a:accent6>
        <a:srgbClr val="FFCBCC"/>
      </a:accent6>
      <a:hlink>
        <a:srgbClr val="FF0000"/>
      </a:hlink>
      <a:folHlink>
        <a:srgbClr val="3333CC"/>
      </a:folHlink>
    </a:clrScheme>
    <a:fontScheme name="Blends">
      <a:majorFont>
        <a:latin typeface="Tahoma"/>
        <a:ea typeface="宋体"/>
        <a:cs typeface=""/>
      </a:majorFont>
      <a:minorFont>
        <a:latin typeface="Tahoma"/>
        <a:ea typeface="宋体"/>
        <a:cs typeface=""/>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Char char="n"/>
          <a:tabLst/>
          <a:defRPr kumimoji="1" lang="zh-CN" altLang="en-US" sz="3200" b="0" i="0" u="none" strike="noStrike" cap="none" normalizeH="0" baseline="0" smtClean="0">
            <a:ln>
              <a:noFill/>
            </a:ln>
            <a:solidFill>
              <a:schemeClr val="tx1"/>
            </a:solidFill>
            <a:effectLst/>
            <a:latin typeface="Tahoma" pitchFamily="34" charset="0"/>
            <a:ea typeface="宋体" pitchFamily="2"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Char char="n"/>
          <a:tabLst/>
          <a:defRPr kumimoji="1" lang="zh-CN" altLang="en-US" sz="3200" b="0" i="0" u="none" strike="noStrike" cap="none" normalizeH="0" baseline="0" smtClean="0">
            <a:ln>
              <a:noFill/>
            </a:ln>
            <a:solidFill>
              <a:schemeClr val="tx1"/>
            </a:solidFill>
            <a:effectLst/>
            <a:latin typeface="Tahoma" pitchFamily="34" charset="0"/>
            <a:ea typeface="宋体" pitchFamily="2" charset="-122"/>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
      <a:dk1>
        <a:srgbClr val="000000"/>
      </a:dk1>
      <a:lt1>
        <a:srgbClr val="FFFFFF"/>
      </a:lt1>
      <a:dk2>
        <a:srgbClr val="3783FF"/>
      </a:dk2>
      <a:lt2>
        <a:srgbClr val="295595"/>
      </a:lt2>
      <a:accent1>
        <a:srgbClr val="295595"/>
      </a:accent1>
      <a:accent2>
        <a:srgbClr val="FFFFFF"/>
      </a:accent2>
      <a:accent3>
        <a:srgbClr val="FFFFFF"/>
      </a:accent3>
      <a:accent4>
        <a:srgbClr val="000000"/>
      </a:accent4>
      <a:accent5>
        <a:srgbClr val="ACB4C8"/>
      </a:accent5>
      <a:accent6>
        <a:srgbClr val="E7E7E7"/>
      </a:accent6>
      <a:hlink>
        <a:srgbClr val="000000"/>
      </a:hlink>
      <a:folHlink>
        <a:srgbClr val="DDF2F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176347</TotalTime>
  <Words>16066</Words>
  <Application>Microsoft Office PowerPoint</Application>
  <PresentationFormat>自定义</PresentationFormat>
  <Paragraphs>1143</Paragraphs>
  <Slides>114</Slides>
  <Notes>3</Notes>
  <HiddenSlides>0</HiddenSlides>
  <MMClips>0</MMClips>
  <ScaleCrop>false</ScaleCrop>
  <HeadingPairs>
    <vt:vector size="6" baseType="variant">
      <vt:variant>
        <vt:lpstr>已用的字体</vt:lpstr>
      </vt:variant>
      <vt:variant>
        <vt:i4>17</vt:i4>
      </vt:variant>
      <vt:variant>
        <vt:lpstr>主题</vt:lpstr>
      </vt:variant>
      <vt:variant>
        <vt:i4>2</vt:i4>
      </vt:variant>
      <vt:variant>
        <vt:lpstr>幻灯片标题</vt:lpstr>
      </vt:variant>
      <vt:variant>
        <vt:i4>114</vt:i4>
      </vt:variant>
    </vt:vector>
  </HeadingPairs>
  <TitlesOfParts>
    <vt:vector size="133" baseType="lpstr">
      <vt:lpstr>Arial Unicode MS</vt:lpstr>
      <vt:lpstr>Frutiger 55 Roman</vt:lpstr>
      <vt:lpstr>新細明體</vt:lpstr>
      <vt:lpstr>仿宋</vt:lpstr>
      <vt:lpstr>黑体</vt:lpstr>
      <vt:lpstr>华文细黑</vt:lpstr>
      <vt:lpstr>华文新魏</vt:lpstr>
      <vt:lpstr>楷体</vt:lpstr>
      <vt:lpstr>楷体_GB2312</vt:lpstr>
      <vt:lpstr>宋体</vt:lpstr>
      <vt:lpstr>微软雅黑</vt:lpstr>
      <vt:lpstr>Arial</vt:lpstr>
      <vt:lpstr>Symbol</vt:lpstr>
      <vt:lpstr>Tahoma</vt:lpstr>
      <vt:lpstr>Times New Roman</vt:lpstr>
      <vt:lpstr>Verdana</vt:lpstr>
      <vt:lpstr>Wingdings</vt:lpstr>
      <vt:lpstr>1_Default Design</vt:lpstr>
      <vt:lpstr>Blends</vt:lpstr>
      <vt:lpstr>PowerPoint 演示文稿</vt:lpstr>
      <vt:lpstr>PowerPoint 演示文稿</vt:lpstr>
      <vt:lpstr>PowerPoint 演示文稿</vt:lpstr>
      <vt:lpstr>PowerPoint 演示文稿</vt:lpstr>
      <vt:lpstr>1、外商直接投资定义及现行政策</vt:lpstr>
      <vt:lpstr>1、外商直接投资定义及现行政策</vt:lpstr>
      <vt:lpstr>1、外商直接投资定义及现行政策</vt:lpstr>
      <vt:lpstr>法规框架及分类(8大类)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UBS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&lt;&lt;Presentation Title&gt;&gt;</dc:title>
  <dc:creator>XUN</dc:creator>
  <cp:lastModifiedBy>徐红</cp:lastModifiedBy>
  <cp:revision>15736</cp:revision>
  <cp:lastPrinted>2018-11-23T12:26:26Z</cp:lastPrinted>
  <dcterms:created xsi:type="dcterms:W3CDTF">2002-05-03T03:00:09Z</dcterms:created>
  <dcterms:modified xsi:type="dcterms:W3CDTF">2018-11-27T05:07:41Z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ection-T">
    <vt:lpwstr>SECTION</vt:lpwstr>
  </property>
  <property fmtid="{D5CDD505-2E9C-101B-9397-08002B2CF9AE}" pid="3" name="Appendix-T">
    <vt:lpwstr>APPENDIX</vt:lpwstr>
  </property>
  <property fmtid="{D5CDD505-2E9C-101B-9397-08002B2CF9AE}" pid="4" name="DividerTitle-T">
    <vt:lpwstr>&lt;&lt;Divider Title&gt;&gt;</vt:lpwstr>
  </property>
  <property fmtid="{D5CDD505-2E9C-101B-9397-08002B2CF9AE}" pid="5" name="split-s">
    <vt:lpwstr>0</vt:lpwstr>
  </property>
  <property fmtid="{D5CDD505-2E9C-101B-9397-08002B2CF9AE}" pid="6" name="split-a">
    <vt:lpwstr>0</vt:lpwstr>
  </property>
  <property fmtid="{D5CDD505-2E9C-101B-9397-08002B2CF9AE}" pid="7" name="Month-T">
    <vt:lpwstr> </vt:lpwstr>
  </property>
  <property fmtid="{D5CDD505-2E9C-101B-9397-08002B2CF9AE}" pid="8" name="Private-T">
    <vt:lpwstr>Private</vt:lpwstr>
  </property>
  <property fmtid="{D5CDD505-2E9C-101B-9397-08002B2CF9AE}" pid="9" name="TableOfContents-T">
    <vt:lpwstr>Table of Contents</vt:lpwstr>
  </property>
  <property fmtid="{D5CDD505-2E9C-101B-9397-08002B2CF9AE}" pid="10" name="Quote-T">
    <vt:lpwstr>&lt;&lt;Quote&gt;&gt;</vt:lpwstr>
  </property>
  <property fmtid="{D5CDD505-2E9C-101B-9397-08002B2CF9AE}" pid="11" name="Logo-T">
    <vt:lpwstr>&lt;&lt;Logo&gt;&gt;</vt:lpwstr>
  </property>
  <property fmtid="{D5CDD505-2E9C-101B-9397-08002B2CF9AE}" pid="12" name="Amount_DealType-T">
    <vt:lpwstr>Amount Deal Type</vt:lpwstr>
  </property>
  <property fmtid="{D5CDD505-2E9C-101B-9397-08002B2CF9AE}" pid="13" name="PresentationTitle-T">
    <vt:lpwstr>&lt;&lt;Presentation Title&gt;&gt;</vt:lpwstr>
  </property>
  <property fmtid="{D5CDD505-2E9C-101B-9397-08002B2CF9AE}" pid="14" name="PresentationSubTitle-T">
    <vt:lpwstr>&lt;&lt;Presentation Subtitle&gt;&gt;</vt:lpwstr>
  </property>
  <property fmtid="{D5CDD505-2E9C-101B-9397-08002B2CF9AE}" pid="15" name="PageHeading-T">
    <vt:lpwstr>&lt;&lt;Page Heading&gt;&gt;</vt:lpwstr>
  </property>
  <property fmtid="{D5CDD505-2E9C-101B-9397-08002B2CF9AE}" pid="16" name="MessageText-T">
    <vt:lpwstr>&lt;&lt;Message&gt;&gt;</vt:lpwstr>
  </property>
  <property fmtid="{D5CDD505-2E9C-101B-9397-08002B2CF9AE}" pid="17" name="Security-T">
    <vt:lpwstr>STRICTLY CONFIDENTIAL</vt:lpwstr>
  </property>
  <property fmtid="{D5CDD505-2E9C-101B-9397-08002B2CF9AE}" pid="18" name="ContactInformation-T">
    <vt:lpwstr>Contact Information</vt:lpwstr>
  </property>
  <property fmtid="{D5CDD505-2E9C-101B-9397-08002B2CF9AE}" pid="19" name="Appendices-T">
    <vt:lpwstr>Appendices</vt:lpwstr>
  </property>
  <property fmtid="{D5CDD505-2E9C-101B-9397-08002B2CF9AE}" pid="20" name="AwardTitle-T">
    <vt:lpwstr>&lt;&lt;Award Title&gt;&gt;</vt:lpwstr>
  </property>
  <property fmtid="{D5CDD505-2E9C-101B-9397-08002B2CF9AE}" pid="21" name="AwardSubTitle-T">
    <vt:lpwstr>&lt;&lt;Award Subtitle&gt;&gt;</vt:lpwstr>
  </property>
  <property fmtid="{D5CDD505-2E9C-101B-9397-08002B2CF9AE}" pid="22" name="BiographicalDetails-T">
    <vt:lpwstr>&lt;&lt;Biographical Details&gt;&gt;</vt:lpwstr>
  </property>
  <property fmtid="{D5CDD505-2E9C-101B-9397-08002B2CF9AE}" pid="23" name="Conclusion-T">
    <vt:lpwstr>&lt;&lt;Conclusion&gt;&gt;</vt:lpwstr>
  </property>
  <property fmtid="{D5CDD505-2E9C-101B-9397-08002B2CF9AE}" pid="24" name="Continued-T">
    <vt:lpwstr>Continued</vt:lpwstr>
  </property>
  <property fmtid="{D5CDD505-2E9C-101B-9397-08002B2CF9AE}" pid="25" name="Draft-T">
    <vt:lpwstr>DRAFT</vt:lpwstr>
  </property>
  <property fmtid="{D5CDD505-2E9C-101B-9397-08002B2CF9AE}" pid="26" name="LayoutHeading-T">
    <vt:lpwstr>&lt;&lt;Layout Heading&gt;&gt;</vt:lpwstr>
  </property>
  <property fmtid="{D5CDD505-2E9C-101B-9397-08002B2CF9AE}" pid="27" name="Name-T">
    <vt:lpwstr>&lt;&lt;Name&gt;&gt;</vt:lpwstr>
  </property>
  <property fmtid="{D5CDD505-2E9C-101B-9397-08002B2CF9AE}" pid="28" name="Notes-T">
    <vt:lpwstr>Notes</vt:lpwstr>
  </property>
  <property fmtid="{D5CDD505-2E9C-101B-9397-08002B2CF9AE}" pid="29" name="QuoteSource-T">
    <vt:lpwstr>&lt;&lt;Quote Source&gt;&gt;</vt:lpwstr>
  </property>
  <property fmtid="{D5CDD505-2E9C-101B-9397-08002B2CF9AE}" pid="30" name="Sections-T">
    <vt:lpwstr>Sections</vt:lpwstr>
  </property>
  <property fmtid="{D5CDD505-2E9C-101B-9397-08002B2CF9AE}" pid="31" name="Source-T">
    <vt:lpwstr>Source</vt:lpwstr>
  </property>
  <property fmtid="{D5CDD505-2E9C-101B-9397-08002B2CF9AE}" pid="32" name="Subappendix-T">
    <vt:lpwstr>Subappendix</vt:lpwstr>
  </property>
  <property fmtid="{D5CDD505-2E9C-101B-9397-08002B2CF9AE}" pid="33" name="Subsection-T">
    <vt:lpwstr>Subsection</vt:lpwstr>
  </property>
  <property fmtid="{D5CDD505-2E9C-101B-9397-08002B2CF9AE}" pid="34" name="Subsubappendix-T">
    <vt:lpwstr>Subsubappendix</vt:lpwstr>
  </property>
  <property fmtid="{D5CDD505-2E9C-101B-9397-08002B2CF9AE}" pid="35" name="Subsubsection-T">
    <vt:lpwstr>Subsubsection</vt:lpwstr>
  </property>
  <property fmtid="{D5CDD505-2E9C-101B-9397-08002B2CF9AE}" pid="36" name="Title-T">
    <vt:lpwstr>&lt;&lt;Title&gt;&gt;</vt:lpwstr>
  </property>
  <property fmtid="{D5CDD505-2E9C-101B-9397-08002B2CF9AE}" pid="37" name="PresPrintTemplate">
    <vt:bool>true</vt:bool>
  </property>
  <property fmtid="{D5CDD505-2E9C-101B-9397-08002B2CF9AE}" pid="38" name="Address-T">
    <vt:lpwstr>&lt;&lt;Address&gt;&gt;</vt:lpwstr>
  </property>
  <property fmtid="{D5CDD505-2E9C-101B-9397-08002B2CF9AE}" pid="39" name="Average-T">
    <vt:lpwstr>Average</vt:lpwstr>
  </property>
  <property fmtid="{D5CDD505-2E9C-101B-9397-08002B2CF9AE}" pid="40" name="AmountDealType-T">
    <vt:lpwstr>&lt;&lt;Amount/deal-Type&gt;&gt;</vt:lpwstr>
  </property>
  <property fmtid="{D5CDD505-2E9C-101B-9397-08002B2CF9AE}" pid="41" name="ContactDetails-T">
    <vt:lpwstr>&lt;&lt;Contact Details&gt;&gt;</vt:lpwstr>
  </property>
  <property fmtid="{D5CDD505-2E9C-101B-9397-08002B2CF9AE}" pid="42" name="ContactName-T">
    <vt:lpwstr>&lt;&lt;Contact Name&gt;&gt;</vt:lpwstr>
  </property>
  <property fmtid="{D5CDD505-2E9C-101B-9397-08002B2CF9AE}" pid="43" name="Date-T">
    <vt:lpwstr>&lt;&lt;Date&gt;&gt;</vt:lpwstr>
  </property>
  <property fmtid="{D5CDD505-2E9C-101B-9397-08002B2CF9AE}" pid="44" name="EMailAddress-T">
    <vt:lpwstr>&lt;&lt;Email Address&gt;&gt;</vt:lpwstr>
  </property>
  <property fmtid="{D5CDD505-2E9C-101B-9397-08002B2CF9AE}" pid="45" name="LegalEntity-T">
    <vt:lpwstr>&lt;&lt;Legal Entity&gt;&gt;</vt:lpwstr>
  </property>
  <property fmtid="{D5CDD505-2E9C-101B-9397-08002B2CF9AE}" pid="46" name="Summary-T">
    <vt:lpwstr>&lt;&lt;Summary&gt;&gt;</vt:lpwstr>
  </property>
  <property fmtid="{D5CDD505-2E9C-101B-9397-08002B2CF9AE}" pid="47" name="TableHeading-T">
    <vt:lpwstr>&lt;&lt;Table Heading&gt;&gt;</vt:lpwstr>
  </property>
  <property fmtid="{D5CDD505-2E9C-101B-9397-08002B2CF9AE}" pid="48" name="TableSubheading-T">
    <vt:lpwstr>&lt;&lt;Table Subheading&gt;&gt;</vt:lpwstr>
  </property>
  <property fmtid="{D5CDD505-2E9C-101B-9397-08002B2CF9AE}" pid="49" name="TelephoneNumber-T">
    <vt:lpwstr>&lt;&lt;Telephone Number&gt;&gt;</vt:lpwstr>
  </property>
  <property fmtid="{D5CDD505-2E9C-101B-9397-08002B2CF9AE}" pid="50" name="Text-T">
    <vt:lpwstr>&lt;&lt;Text&gt;&gt;</vt:lpwstr>
  </property>
  <property fmtid="{D5CDD505-2E9C-101B-9397-08002B2CF9AE}" pid="51" name="WebAddress-T">
    <vt:lpwstr>&lt;&lt;Web Address</vt:lpwstr>
  </property>
  <property fmtid="{D5CDD505-2E9C-101B-9397-08002B2CF9AE}" pid="52" name="Year-T">
    <vt:lpwstr>&lt;&lt;Year&gt;&gt;</vt:lpwstr>
  </property>
  <property fmtid="{D5CDD505-2E9C-101B-9397-08002B2CF9AE}" pid="53" name="DateFormat-T">
    <vt:lpwstr>MM/DD/YY H:MM</vt:lpwstr>
  </property>
  <property fmtid="{D5CDD505-2E9C-101B-9397-08002B2CF9AE}" pid="54" name="FullPathName">
    <vt:lpwstr> </vt:lpwstr>
  </property>
  <property fmtid="{D5CDD505-2E9C-101B-9397-08002B2CF9AE}" pid="55" name="Keywords">
    <vt:lpwstr>C:\DPS NEW\Pres\PPT\PresPrintOnScreen.pot</vt:lpwstr>
  </property>
  <property fmtid="{D5CDD505-2E9C-101B-9397-08002B2CF9AE}" pid="56" name="CurrentAddinVersion">
    <vt:lpwstr>2.2.01</vt:lpwstr>
  </property>
  <property fmtid="{D5CDD505-2E9C-101B-9397-08002B2CF9AE}" pid="57" name="JapanCalendar">
    <vt:lpwstr>年</vt:lpwstr>
  </property>
  <property fmtid="{D5CDD505-2E9C-101B-9397-08002B2CF9AE}" pid="58" name="PresPrintOnScreen">
    <vt:bool>true</vt:bool>
  </property>
  <property fmtid="{D5CDD505-2E9C-101B-9397-08002B2CF9AE}" pid="59" name="Language">
    <vt:lpwstr>1033</vt:lpwstr>
  </property>
  <property fmtid="{D5CDD505-2E9C-101B-9397-08002B2CF9AE}" pid="60" name="CreatedAddinVersion">
    <vt:lpwstr>2.2.01</vt:lpwstr>
  </property>
  <property fmtid="{D5CDD505-2E9C-101B-9397-08002B2CF9AE}" pid="61" name="CreatedTemplateVersion">
    <vt:lpwstr>2.2.01</vt:lpwstr>
  </property>
  <property fmtid="{D5CDD505-2E9C-101B-9397-08002B2CF9AE}" pid="62" name="CreateDate">
    <vt:lpwstr>4/5/2006 10:00:10 AM</vt:lpwstr>
  </property>
  <property fmtid="{D5CDD505-2E9C-101B-9397-08002B2CF9AE}" pid="63" name="CoverLogoIncluded">
    <vt:lpwstr>False</vt:lpwstr>
  </property>
  <property fmtid="{D5CDD505-2E9C-101B-9397-08002B2CF9AE}" pid="64" name="CoverLogoID">
    <vt:lpwstr>plain_co_w4</vt:lpwstr>
  </property>
  <property fmtid="{D5CDD505-2E9C-101B-9397-08002B2CF9AE}" pid="65" name="InsideLogoIncluded">
    <vt:lpwstr>False</vt:lpwstr>
  </property>
  <property fmtid="{D5CDD505-2E9C-101B-9397-08002B2CF9AE}" pid="66" name="InsideLogoID">
    <vt:lpwstr>plain_co_w4</vt:lpwstr>
  </property>
  <property fmtid="{D5CDD505-2E9C-101B-9397-08002B2CF9AE}" pid="67" name="IncludeID.Ppt">
    <vt:lpwstr>False</vt:lpwstr>
  </property>
  <property fmtid="{D5CDD505-2E9C-101B-9397-08002B2CF9AE}" pid="68" name="IDStampItems">
    <vt:lpwstr>15</vt:lpwstr>
  </property>
  <property fmtid="{D5CDD505-2E9C-101B-9397-08002B2CF9AE}" pid="69" name="DraftStamp.Ppt">
    <vt:lpwstr>True</vt:lpwstr>
  </property>
  <property fmtid="{D5CDD505-2E9C-101B-9397-08002B2CF9AE}" pid="70" name="TOC.Ppt">
    <vt:lpwstr>False</vt:lpwstr>
  </property>
  <property fmtid="{D5CDD505-2E9C-101B-9397-08002B2CF9AE}" pid="71" name="TocSecLevel1">
    <vt:lpwstr>1</vt:lpwstr>
  </property>
  <property fmtid="{D5CDD505-2E9C-101B-9397-08002B2CF9AE}" pid="72" name="TocSecLevel2">
    <vt:lpwstr>2</vt:lpwstr>
  </property>
  <property fmtid="{D5CDD505-2E9C-101B-9397-08002B2CF9AE}" pid="73" name="TocSecLevel3">
    <vt:lpwstr>3</vt:lpwstr>
  </property>
  <property fmtid="{D5CDD505-2E9C-101B-9397-08002B2CF9AE}" pid="74" name="TocApdxLevel1">
    <vt:lpwstr>4</vt:lpwstr>
  </property>
  <property fmtid="{D5CDD505-2E9C-101B-9397-08002B2CF9AE}" pid="75" name="TocApdxLevel2">
    <vt:lpwstr>5</vt:lpwstr>
  </property>
  <property fmtid="{D5CDD505-2E9C-101B-9397-08002B2CF9AE}" pid="76" name="TocApdxLevel3">
    <vt:lpwstr>6</vt:lpwstr>
  </property>
  <property fmtid="{D5CDD505-2E9C-101B-9397-08002B2CF9AE}" pid="77" name="SPageNumbering1.Ppt">
    <vt:lpwstr>True</vt:lpwstr>
  </property>
  <property fmtid="{D5CDD505-2E9C-101B-9397-08002B2CF9AE}" pid="78" name="SPageNumbering2.Ppt">
    <vt:lpwstr>False</vt:lpwstr>
  </property>
  <property fmtid="{D5CDD505-2E9C-101B-9397-08002B2CF9AE}" pid="79" name="SPageNumbering3.Ppt">
    <vt:lpwstr>False</vt:lpwstr>
  </property>
  <property fmtid="{D5CDD505-2E9C-101B-9397-08002B2CF9AE}" pid="80" name="APageNumbering1.Ppt">
    <vt:lpwstr>True</vt:lpwstr>
  </property>
  <property fmtid="{D5CDD505-2E9C-101B-9397-08002B2CF9AE}" pid="81" name="APageNumbering2.Ppt">
    <vt:lpwstr>False</vt:lpwstr>
  </property>
  <property fmtid="{D5CDD505-2E9C-101B-9397-08002B2CF9AE}" pid="82" name="APageNumbering3.Ppt">
    <vt:lpwstr>False</vt:lpwstr>
  </property>
  <property fmtid="{D5CDD505-2E9C-101B-9397-08002B2CF9AE}" pid="83" name="ContactPage.Ppt">
    <vt:lpwstr>False</vt:lpwstr>
  </property>
  <property fmtid="{D5CDD505-2E9C-101B-9397-08002B2CF9AE}" pid="84" name="CompanyName">
    <vt:lpwstr/>
  </property>
  <property fmtid="{D5CDD505-2E9C-101B-9397-08002B2CF9AE}" pid="85" name="CompanyNameExtension">
    <vt:lpwstr/>
  </property>
  <property fmtid="{D5CDD505-2E9C-101B-9397-08002B2CF9AE}" pid="86" name="CompanyDescriptor">
    <vt:lpwstr/>
  </property>
  <property fmtid="{D5CDD505-2E9C-101B-9397-08002B2CF9AE}" pid="87" name="CompanyType">
    <vt:lpwstr>0</vt:lpwstr>
  </property>
  <property fmtid="{D5CDD505-2E9C-101B-9397-08002B2CF9AE}" pid="88" name="BusinessUnit">
    <vt:lpwstr>1</vt:lpwstr>
  </property>
  <property fmtid="{D5CDD505-2E9C-101B-9397-08002B2CF9AE}" pid="89" name="Address.Office">
    <vt:lpwstr/>
  </property>
  <property fmtid="{D5CDD505-2E9C-101B-9397-08002B2CF9AE}" pid="90" name="Fax1.Office">
    <vt:lpwstr/>
  </property>
  <property fmtid="{D5CDD505-2E9C-101B-9397-08002B2CF9AE}" pid="91" name="Phone1.Office">
    <vt:lpwstr/>
  </property>
  <property fmtid="{D5CDD505-2E9C-101B-9397-08002B2CF9AE}" pid="92" name="CompanyID">
    <vt:lpwstr/>
  </property>
  <property fmtid="{D5CDD505-2E9C-101B-9397-08002B2CF9AE}" pid="93" name="CompanyLCID">
    <vt:lpwstr>0</vt:lpwstr>
  </property>
  <property fmtid="{D5CDD505-2E9C-101B-9397-08002B2CF9AE}" pid="94" name="AuthorInfoIncluded">
    <vt:lpwstr>False</vt:lpwstr>
  </property>
  <property fmtid="{D5CDD505-2E9C-101B-9397-08002B2CF9AE}" pid="95" name="AuthorInfoName">
    <vt:lpwstr/>
  </property>
  <property fmtid="{D5CDD505-2E9C-101B-9397-08002B2CF9AE}" pid="96" name="AuthorInfoDetails1">
    <vt:lpwstr/>
  </property>
  <property fmtid="{D5CDD505-2E9C-101B-9397-08002B2CF9AE}" pid="97" name="AuthorInfoDetails2">
    <vt:lpwstr/>
  </property>
  <property fmtid="{D5CDD505-2E9C-101B-9397-08002B2CF9AE}" pid="98" name="AuthorInfoEmail">
    <vt:lpwstr/>
  </property>
  <property fmtid="{D5CDD505-2E9C-101B-9397-08002B2CF9AE}" pid="99" name="AuthorInfoPhone">
    <vt:lpwstr/>
  </property>
  <property fmtid="{D5CDD505-2E9C-101B-9397-08002B2CF9AE}" pid="100" name="Endorsement">
    <vt:lpwstr/>
  </property>
  <property fmtid="{D5CDD505-2E9C-101B-9397-08002B2CF9AE}" pid="101" name="CoverPage.Ppt">
    <vt:lpwstr>True</vt:lpwstr>
  </property>
  <property fmtid="{D5CDD505-2E9C-101B-9397-08002B2CF9AE}" pid="102" name="CoverPhoto.Ppt">
    <vt:lpwstr/>
  </property>
  <property fmtid="{D5CDD505-2E9C-101B-9397-08002B2CF9AE}" pid="103" name="CoverPhotoLocation.Ppt">
    <vt:lpwstr>0</vt:lpwstr>
  </property>
  <property fmtid="{D5CDD505-2E9C-101B-9397-08002B2CF9AE}" pid="104" name="CoverPhotoPath">
    <vt:lpwstr/>
  </property>
  <property fmtid="{D5CDD505-2E9C-101B-9397-08002B2CF9AE}" pid="105" name="SecurityLevel">
    <vt:lpwstr>4</vt:lpwstr>
  </property>
  <property fmtid="{D5CDD505-2E9C-101B-9397-08002B2CF9AE}" pid="106" name="CoverPhotoIncluded">
    <vt:lpwstr>False</vt:lpwstr>
  </property>
  <property fmtid="{D5CDD505-2E9C-101B-9397-08002B2CF9AE}" pid="107" name="CoverPhotoIsCustom">
    <vt:lpwstr>False</vt:lpwstr>
  </property>
  <property fmtid="{D5CDD505-2E9C-101B-9397-08002B2CF9AE}" pid="108" name="SectionDivider.Ppt">
    <vt:lpwstr>True</vt:lpwstr>
  </property>
  <property fmtid="{D5CDD505-2E9C-101B-9397-08002B2CF9AE}" pid="109" name="IDStampDateFormatID">
    <vt:lpwstr>F1</vt:lpwstr>
  </property>
  <property fmtid="{D5CDD505-2E9C-101B-9397-08002B2CF9AE}" pid="110" name="IDStampDateFormat-T">
    <vt:lpwstr>MMMM d, yyyy h:mm AM/PM</vt:lpwstr>
  </property>
  <property fmtid="{D5CDD505-2E9C-101B-9397-08002B2CF9AE}" pid="111" name="CoverPageDateFormatID">
    <vt:lpwstr>F1</vt:lpwstr>
  </property>
  <property fmtid="{D5CDD505-2E9C-101B-9397-08002B2CF9AE}" pid="112" name="CoverPageDateFormatFilter">
    <vt:lpwstr>1</vt:lpwstr>
  </property>
  <property fmtid="{D5CDD505-2E9C-101B-9397-08002B2CF9AE}" pid="113" name="CoverPageDateFormat-T">
    <vt:lpwstr>MMMM d, yyyy</vt:lpwstr>
  </property>
  <property fmtid="{D5CDD505-2E9C-101B-9397-08002B2CF9AE}" pid="114" name="DisclaimerPage.Ppt">
    <vt:lpwstr>False</vt:lpwstr>
  </property>
  <property fmtid="{D5CDD505-2E9C-101B-9397-08002B2CF9AE}" pid="115" name="UseInternalUBSFont.Office">
    <vt:lpwstr>True</vt:lpwstr>
  </property>
  <property fmtid="{D5CDD505-2E9C-101B-9397-08002B2CF9AE}" pid="116" name="Subheading-T">
    <vt:lpwstr>&lt;&lt;Table Subheading&gt;&gt;</vt:lpwstr>
  </property>
  <property fmtid="{D5CDD505-2E9C-101B-9397-08002B2CF9AE}" pid="117" name="CalendarDateFormatID">
    <vt:lpwstr>F1</vt:lpwstr>
  </property>
  <property fmtid="{D5CDD505-2E9C-101B-9397-08002B2CF9AE}" pid="118" name="CalendarStartDay">
    <vt:lpwstr>1</vt:lpwstr>
  </property>
  <property fmtid="{D5CDD505-2E9C-101B-9397-08002B2CF9AE}" pid="119" name="CoverPhoto.Include">
    <vt:bool>true</vt:bool>
  </property>
  <property fmtid="{D5CDD505-2E9C-101B-9397-08002B2CF9AE}" pid="120" name="DateFormat.Ppt">
    <vt:lpwstr>F1</vt:lpwstr>
  </property>
</Properties>
</file>